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297" r:id="rId5"/>
    <p:sldId id="295" r:id="rId6"/>
    <p:sldId id="338" r:id="rId7"/>
    <p:sldId id="361" r:id="rId8"/>
    <p:sldId id="347" r:id="rId9"/>
    <p:sldId id="294" r:id="rId10"/>
    <p:sldId id="300" r:id="rId11"/>
    <p:sldId id="308" r:id="rId12"/>
    <p:sldId id="307" r:id="rId13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292"/>
          </p14:sldIdLst>
        </p14:section>
        <p14:section name="P1" id="{54AD71F3-046B-4AA2-9CC9-3D6E302ED0FA}">
          <p14:sldIdLst>
            <p14:sldId id="293"/>
            <p14:sldId id="297"/>
            <p14:sldId id="295"/>
            <p14:sldId id="338"/>
            <p14:sldId id="361"/>
            <p14:sldId id="347"/>
          </p14:sldIdLst>
        </p14:section>
        <p14:section name="P2" id="{0525A52E-7798-43E4-9558-736B4CCEEAAC}">
          <p14:sldIdLst>
            <p14:sldId id="294"/>
            <p14:sldId id="300"/>
            <p14:sldId id="308"/>
            <p14:sldId id="307"/>
          </p14:sldIdLst>
        </p14:section>
        <p14:section name="P3" id="{EB25A6D4-0C29-4681-9616-D4EAD3F49778}">
          <p14:sldIdLst/>
        </p14:section>
        <p14:section name="P4" id="{989C5CE2-9BB5-4CB6-854F-92E7D453065F}">
          <p14:sldIdLst/>
        </p14:section>
        <p14:section name="end" id="{05AF3D2C-AD7B-4551-98C4-7814798175ED}">
          <p14:sldIdLst/>
        </p14:section>
        <p14:section name="标注" id="{93B0FE6C-9A55-4952-959B-18351981C59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980"/>
    <a:srgbClr val="001B39"/>
    <a:srgbClr val="FD0000"/>
    <a:srgbClr val="FD2A04"/>
    <a:srgbClr val="FE8C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8" autoAdjust="0"/>
    <p:restoredTop sz="84994" autoAdjust="0"/>
  </p:normalViewPr>
  <p:slideViewPr>
    <p:cSldViewPr snapToGrid="0" showGuides="1">
      <p:cViewPr varScale="1">
        <p:scale>
          <a:sx n="47" d="100"/>
          <a:sy n="47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56900CCC-DA39-4197-A5ED-E83AE3E3D9ED}"/>
              </a:ext>
            </a:extLst>
          </p:cNvPr>
          <p:cNvSpPr/>
          <p:nvPr userDrawn="1"/>
        </p:nvSpPr>
        <p:spPr>
          <a:xfrm>
            <a:off x="-1253064" y="-3471330"/>
            <a:ext cx="6002864" cy="600286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0787A26-0D8D-4EBA-B608-0FDA2F400880}"/>
              </a:ext>
            </a:extLst>
          </p:cNvPr>
          <p:cNvSpPr/>
          <p:nvPr userDrawn="1"/>
        </p:nvSpPr>
        <p:spPr>
          <a:xfrm>
            <a:off x="4749800" y="3862771"/>
            <a:ext cx="9442098" cy="896367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B39063-0C08-4B9A-B2C8-74AF19E31A4B}"/>
              </a:ext>
            </a:extLst>
          </p:cNvPr>
          <p:cNvSpPr/>
          <p:nvPr userDrawn="1"/>
        </p:nvSpPr>
        <p:spPr>
          <a:xfrm>
            <a:off x="-1066799" y="-3285066"/>
            <a:ext cx="5630333" cy="56303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2636CB5-2B13-4A83-A899-BDD0DDF6CDCB}"/>
              </a:ext>
            </a:extLst>
          </p:cNvPr>
          <p:cNvSpPr/>
          <p:nvPr userDrawn="1"/>
        </p:nvSpPr>
        <p:spPr>
          <a:xfrm>
            <a:off x="5042782" y="4140908"/>
            <a:ext cx="8856134" cy="8407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14A1914-AED0-4E95-8DE7-DBC9693088E1}"/>
              </a:ext>
            </a:extLst>
          </p:cNvPr>
          <p:cNvSpPr/>
          <p:nvPr userDrawn="1"/>
        </p:nvSpPr>
        <p:spPr>
          <a:xfrm>
            <a:off x="-502972" y="4454261"/>
            <a:ext cx="4502680" cy="45026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5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C665AF4-63F5-4094-B689-C52161782FC4}"/>
              </a:ext>
            </a:extLst>
          </p:cNvPr>
          <p:cNvSpPr/>
          <p:nvPr userDrawn="1"/>
        </p:nvSpPr>
        <p:spPr>
          <a:xfrm>
            <a:off x="-349857" y="4607377"/>
            <a:ext cx="4196450" cy="419644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1AC6B64-4972-4487-9C8C-062DD68A5864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1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三部分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花瓶里插着花&#10;&#10;描述已自动生成">
            <a:extLst>
              <a:ext uri="{FF2B5EF4-FFF2-40B4-BE49-F238E27FC236}">
                <a16:creationId xmlns:a16="http://schemas.microsoft.com/office/drawing/2014/main" id="{A65B8A3D-FC5E-474D-89DF-0EAD1DBCA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7" y="144379"/>
            <a:ext cx="478351" cy="769196"/>
          </a:xfrm>
          <a:prstGeom prst="rect">
            <a:avLst/>
          </a:prstGeom>
          <a:effectLst/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49C7096-DE9E-4A0C-A62F-C2453C12212D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DDBFB9C-02CB-439C-8A6C-EDF63F11F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469707"/>
            <a:ext cx="5162550" cy="51752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1pPr>
            <a:lvl2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2pPr>
            <a:lvl3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3pPr>
            <a:lvl4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4pPr>
            <a:lvl5pPr marL="0" algn="l" defTabSz="914400" rtl="0" eaLnBrk="1" latinLnBrk="0" hangingPunct="1">
              <a:defRPr lang="zh-CN" altLang="en-US" sz="28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95301D-C508-4B4A-BCFB-B7A7DE2150B9}"/>
              </a:ext>
            </a:extLst>
          </p:cNvPr>
          <p:cNvSpPr txBox="1"/>
          <p:nvPr userDrawn="1"/>
        </p:nvSpPr>
        <p:spPr>
          <a:xfrm>
            <a:off x="734610" y="234506"/>
            <a:ext cx="80543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03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C30EABA-028E-4102-8692-ED00273CD29A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3D453BB-AD20-4B74-B271-2BACF8CF2D67}"/>
              </a:ext>
            </a:extLst>
          </p:cNvPr>
          <p:cNvSpPr txBox="1"/>
          <p:nvPr userDrawn="1"/>
        </p:nvSpPr>
        <p:spPr>
          <a:xfrm>
            <a:off x="1200929" y="298022"/>
            <a:ext cx="15621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200" dirty="0">
                <a:latin typeface="+mn-ea"/>
              </a:rPr>
              <a:t>PART THREE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373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8C85B68-AF79-4B03-A9C4-01BFD5652C0B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6523A62-E649-4240-95ED-5A45C2A31514}"/>
              </a:ext>
            </a:extLst>
          </p:cNvPr>
          <p:cNvGrpSpPr/>
          <p:nvPr userDrawn="1"/>
        </p:nvGrpSpPr>
        <p:grpSpPr>
          <a:xfrm>
            <a:off x="-2506136" y="-2367693"/>
            <a:ext cx="7509936" cy="7509934"/>
            <a:chOff x="-1752600" y="-1195057"/>
            <a:chExt cx="6002864" cy="60028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8733BC5-973E-4701-841B-7CF9D744E1A4}"/>
                </a:ext>
              </a:extLst>
            </p:cNvPr>
            <p:cNvSpPr/>
            <p:nvPr/>
          </p:nvSpPr>
          <p:spPr>
            <a:xfrm>
              <a:off x="-1752600" y="-1195057"/>
              <a:ext cx="6002864" cy="600286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2C53A4A-B9CE-44FF-A7C1-8AF0E650BCA2}"/>
                </a:ext>
              </a:extLst>
            </p:cNvPr>
            <p:cNvSpPr/>
            <p:nvPr/>
          </p:nvSpPr>
          <p:spPr>
            <a:xfrm>
              <a:off x="-1566335" y="-1008793"/>
              <a:ext cx="5630333" cy="563033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88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BBBC717-498F-4377-8B29-7D9CE7121D44}"/>
              </a:ext>
            </a:extLst>
          </p:cNvPr>
          <p:cNvSpPr txBox="1"/>
          <p:nvPr userDrawn="1"/>
        </p:nvSpPr>
        <p:spPr>
          <a:xfrm>
            <a:off x="1117600" y="2471375"/>
            <a:ext cx="1025922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E2D20F-3FB3-4F34-B059-AA17A73D736D}"/>
              </a:ext>
            </a:extLst>
          </p:cNvPr>
          <p:cNvSpPr txBox="1"/>
          <p:nvPr userDrawn="1"/>
        </p:nvSpPr>
        <p:spPr>
          <a:xfrm>
            <a:off x="1181100" y="3109667"/>
            <a:ext cx="1186222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zh-CN" sz="1500" b="1" dirty="0">
                <a:solidFill>
                  <a:schemeClr val="bg1"/>
                </a:solidFill>
              </a:rPr>
              <a:t>CONTENTES</a:t>
            </a:r>
            <a:endParaRPr lang="zh-CN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1D6950B-2070-4BB4-BCB9-F2FFF4109210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B9C7DA-10F5-463A-8954-DAF0CBEE71C1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5378CB-995E-4B19-AF47-8D518EBA7960}"/>
              </a:ext>
            </a:extLst>
          </p:cNvPr>
          <p:cNvSpPr/>
          <p:nvPr userDrawn="1"/>
        </p:nvSpPr>
        <p:spPr>
          <a:xfrm>
            <a:off x="2341032" y="1087777"/>
            <a:ext cx="7509936" cy="7509934"/>
          </a:xfrm>
          <a:prstGeom prst="ellipse">
            <a:avLst/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7E19BB2-CE67-4C2B-B1C3-BEC47B0D2F86}"/>
              </a:ext>
            </a:extLst>
          </p:cNvPr>
          <p:cNvSpPr/>
          <p:nvPr userDrawn="1"/>
        </p:nvSpPr>
        <p:spPr>
          <a:xfrm>
            <a:off x="2574060" y="1320804"/>
            <a:ext cx="7043878" cy="70438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5151832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1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11011A3-7A07-4359-B7C2-D77FB4C176F3}"/>
              </a:ext>
            </a:extLst>
          </p:cNvPr>
          <p:cNvGrpSpPr/>
          <p:nvPr userDrawn="1"/>
        </p:nvGrpSpPr>
        <p:grpSpPr>
          <a:xfrm>
            <a:off x="9798584" y="266700"/>
            <a:ext cx="1661579" cy="222249"/>
            <a:chOff x="8759825" y="266700"/>
            <a:chExt cx="1495425" cy="200025"/>
          </a:xfrm>
          <a:solidFill>
            <a:srgbClr val="404040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B1FBBF9-3905-4B5F-9FB8-B7E1E79D964C}"/>
                </a:ext>
              </a:extLst>
            </p:cNvPr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B5CB6DE-0A87-4B1D-B2B3-E5F18548514E}"/>
                </a:ext>
              </a:extLst>
            </p:cNvPr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7D5A5D1-012E-4970-B4BD-5C4841E562A4}"/>
                </a:ext>
              </a:extLst>
            </p:cNvPr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5DC532-68DE-4B02-A36D-F9E6F2C9F84F}"/>
                </a:ext>
              </a:extLst>
            </p:cNvPr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139BBE0-15B0-4358-A042-36B007B69CC8}"/>
                </a:ext>
              </a:extLst>
            </p:cNvPr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E23ACD2-E9A5-4127-A26B-1A5F591D16E3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accent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accent1"/>
                </a:solidFill>
              </a:rPr>
              <a:t>presentation</a:t>
            </a:r>
            <a:endParaRPr lang="zh-CN" altLang="en-US" sz="1000" cap="all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59DBD2-CDC5-4C60-8281-57D3E6BF872D}"/>
              </a:ext>
            </a:extLst>
          </p:cNvPr>
          <p:cNvSpPr txBox="1"/>
          <p:nvPr userDrawn="1"/>
        </p:nvSpPr>
        <p:spPr>
          <a:xfrm>
            <a:off x="731838" y="6112331"/>
            <a:ext cx="1259960" cy="2154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l"/>
            <a:r>
              <a:rPr lang="en-US" altLang="zh-CN" sz="700" b="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CN" altLang="en-US" sz="700" b="0" dirty="0">
                <a:solidFill>
                  <a:schemeClr val="bg1">
                    <a:lumMod val="50000"/>
                  </a:schemeClr>
                </a:solidFill>
              </a:rPr>
              <a:t>ea, all water, recedes a rivers</a:t>
            </a:r>
            <a:r>
              <a:rPr lang="en-US" altLang="zh-CN" sz="700" b="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algn="l"/>
            <a:r>
              <a:rPr lang="zh-CN" altLang="en-US" sz="700" b="0" dirty="0">
                <a:solidFill>
                  <a:schemeClr val="bg1">
                    <a:lumMod val="50000"/>
                  </a:schemeClr>
                </a:solidFill>
              </a:rPr>
              <a:t>utmost wit listens to all sides</a:t>
            </a:r>
            <a:r>
              <a:rPr lang="en-US" altLang="zh-CN" sz="700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7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86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72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1D6950B-2070-4BB4-BCB9-F2FFF4109210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B9C7DA-10F5-463A-8954-DAF0CBEE71C1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5378CB-995E-4B19-AF47-8D518EBA7960}"/>
              </a:ext>
            </a:extLst>
          </p:cNvPr>
          <p:cNvSpPr/>
          <p:nvPr userDrawn="1"/>
        </p:nvSpPr>
        <p:spPr>
          <a:xfrm>
            <a:off x="2341032" y="1087777"/>
            <a:ext cx="7509936" cy="7509934"/>
          </a:xfrm>
          <a:prstGeom prst="ellipse">
            <a:avLst/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7E19BB2-CE67-4C2B-B1C3-BEC47B0D2F86}"/>
              </a:ext>
            </a:extLst>
          </p:cNvPr>
          <p:cNvSpPr/>
          <p:nvPr userDrawn="1"/>
        </p:nvSpPr>
        <p:spPr>
          <a:xfrm>
            <a:off x="2574060" y="1320804"/>
            <a:ext cx="7043878" cy="70438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5151832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26F1C9-B546-4666-B6E5-CC2B176AE9B1}"/>
              </a:ext>
            </a:extLst>
          </p:cNvPr>
          <p:cNvGrpSpPr/>
          <p:nvPr userDrawn="1"/>
        </p:nvGrpSpPr>
        <p:grpSpPr>
          <a:xfrm>
            <a:off x="3839501" y="2908068"/>
            <a:ext cx="4512998" cy="923330"/>
            <a:chOff x="2370667" y="2413000"/>
            <a:chExt cx="4512998" cy="92333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BDEFE-D045-4665-A494-BC505B6C61A3}"/>
                </a:ext>
              </a:extLst>
            </p:cNvPr>
            <p:cNvSpPr txBox="1"/>
            <p:nvPr/>
          </p:nvSpPr>
          <p:spPr>
            <a:xfrm>
              <a:off x="2370667" y="2413000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</a:rPr>
                <a:t>THANKS</a:t>
              </a:r>
              <a:endParaRPr lang="zh-CN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157D52F-9360-4DC0-B583-6C3F191ADD88}"/>
                </a:ext>
              </a:extLst>
            </p:cNvPr>
            <p:cNvGrpSpPr/>
            <p:nvPr/>
          </p:nvGrpSpPr>
          <p:grpSpPr>
            <a:xfrm>
              <a:off x="5753106" y="2597408"/>
              <a:ext cx="1039452" cy="582097"/>
              <a:chOff x="5770563" y="2584450"/>
              <a:chExt cx="1039452" cy="582097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C6CFE5-7904-4BFA-8CAE-BF0A3AC6D376}"/>
                  </a:ext>
                </a:extLst>
              </p:cNvPr>
              <p:cNvSpPr txBox="1"/>
              <p:nvPr/>
            </p:nvSpPr>
            <p:spPr>
              <a:xfrm>
                <a:off x="5770563" y="2584450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For Your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1E52D4-FA37-4BFF-93D6-6734531D01FB}"/>
                  </a:ext>
                </a:extLst>
              </p:cNvPr>
              <p:cNvSpPr txBox="1"/>
              <p:nvPr/>
            </p:nvSpPr>
            <p:spPr>
              <a:xfrm>
                <a:off x="5770563" y="2858770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Attention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7DAE297-EA0B-446A-B4D0-059C5E0F1A51}"/>
                </a:ext>
              </a:extLst>
            </p:cNvPr>
            <p:cNvSpPr/>
            <p:nvPr/>
          </p:nvSpPr>
          <p:spPr>
            <a:xfrm>
              <a:off x="5626100" y="2557463"/>
              <a:ext cx="1257565" cy="661987"/>
            </a:xfrm>
            <a:prstGeom prst="roundRect">
              <a:avLst>
                <a:gd name="adj" fmla="val 15708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88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>
            <a:extLst>
              <a:ext uri="{FF2B5EF4-FFF2-40B4-BE49-F238E27FC236}">
                <a16:creationId xmlns:a16="http://schemas.microsoft.com/office/drawing/2014/main" id="{0A229E26-7C93-45E4-98A3-AD3438CF8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3EA38F-EB6D-4502-BD67-6BF5A109A263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79D199-2617-4064-B528-4BD87100ECEE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黑体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OfficePLUS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051C53-9682-4112-B69A-7BB70918F171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908CF-7CB8-4192-A43C-CC3A75F8749B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15877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部分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花瓶里插着花&#10;&#10;描述已自动生成">
            <a:extLst>
              <a:ext uri="{FF2B5EF4-FFF2-40B4-BE49-F238E27FC236}">
                <a16:creationId xmlns:a16="http://schemas.microsoft.com/office/drawing/2014/main" id="{A65B8A3D-FC5E-474D-89DF-0EAD1DBCA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7" y="144379"/>
            <a:ext cx="478351" cy="769196"/>
          </a:xfrm>
          <a:prstGeom prst="rect">
            <a:avLst/>
          </a:prstGeom>
          <a:effectLst/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49C7096-DE9E-4A0C-A62F-C2453C12212D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DDBFB9C-02CB-439C-8A6C-EDF63F11F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469707"/>
            <a:ext cx="5162550" cy="51752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1pPr>
            <a:lvl2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2pPr>
            <a:lvl3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3pPr>
            <a:lvl4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4pPr>
            <a:lvl5pPr marL="0" algn="l" defTabSz="914400" rtl="0" eaLnBrk="1" latinLnBrk="0" hangingPunct="1">
              <a:defRPr lang="zh-CN" altLang="en-US" sz="28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95301D-C508-4B4A-BCFB-B7A7DE2150B9}"/>
              </a:ext>
            </a:extLst>
          </p:cNvPr>
          <p:cNvSpPr txBox="1"/>
          <p:nvPr userDrawn="1"/>
        </p:nvSpPr>
        <p:spPr>
          <a:xfrm>
            <a:off x="734610" y="234506"/>
            <a:ext cx="80543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01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C30EABA-028E-4102-8692-ED00273CD29A}"/>
              </a:ext>
            </a:extLst>
          </p:cNvPr>
          <p:cNvCxnSpPr>
            <a:cxnSpLocks/>
          </p:cNvCxnSpPr>
          <p:nvPr userDrawn="1"/>
        </p:nvCxnSpPr>
        <p:spPr>
          <a:xfrm>
            <a:off x="1033978" y="278779"/>
            <a:ext cx="85211" cy="17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3D453BB-AD20-4B74-B271-2BACF8CF2D67}"/>
              </a:ext>
            </a:extLst>
          </p:cNvPr>
          <p:cNvSpPr txBox="1"/>
          <p:nvPr userDrawn="1"/>
        </p:nvSpPr>
        <p:spPr>
          <a:xfrm>
            <a:off x="1200929" y="298022"/>
            <a:ext cx="15621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200" dirty="0">
                <a:latin typeface="+mn-ea"/>
              </a:rPr>
              <a:t>PART ONE 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48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B3896-319D-45EF-A996-F06C43596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B380B-4756-4CAD-8741-32E82C5C1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C9323-1CD7-4830-B0EE-DC83BF43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56" r:id="rId8"/>
    <p:sldLayoutId id="2147483660" r:id="rId9"/>
    <p:sldLayoutId id="21474836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3968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E9D8A43-B900-435B-A55F-C53A6E6F86AA}"/>
              </a:ext>
            </a:extLst>
          </p:cNvPr>
          <p:cNvSpPr txBox="1"/>
          <p:nvPr/>
        </p:nvSpPr>
        <p:spPr>
          <a:xfrm>
            <a:off x="5158248" y="1543408"/>
            <a:ext cx="5222584" cy="166199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5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通过米家</a:t>
            </a:r>
            <a:r>
              <a:rPr lang="en-US" altLang="zh-CN" sz="5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APP</a:t>
            </a:r>
            <a:r>
              <a:rPr lang="zh-CN" altLang="en-US" sz="5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实现</a:t>
            </a:r>
            <a:endParaRPr lang="en-US" altLang="zh-CN" sz="5400" b="1" dirty="0">
              <a:ln>
                <a:solidFill>
                  <a:schemeClr val="bg1"/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智能花盆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D7870-D322-42FA-9CDF-99EC4C386D91}"/>
              </a:ext>
            </a:extLst>
          </p:cNvPr>
          <p:cNvSpPr txBox="1"/>
          <p:nvPr/>
        </p:nvSpPr>
        <p:spPr>
          <a:xfrm>
            <a:off x="4563534" y="3374595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汇报人 </a:t>
            </a:r>
            <a:endParaRPr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8F7CA-00BC-4712-AF5F-B645E2752056}"/>
              </a:ext>
            </a:extLst>
          </p:cNvPr>
          <p:cNvSpPr txBox="1"/>
          <p:nvPr/>
        </p:nvSpPr>
        <p:spPr>
          <a:xfrm>
            <a:off x="4563534" y="3555570"/>
            <a:ext cx="57708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杜昊阳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187A6D-82BE-4D4B-AF10-0C072100730E}"/>
              </a:ext>
            </a:extLst>
          </p:cNvPr>
          <p:cNvSpPr txBox="1"/>
          <p:nvPr/>
        </p:nvSpPr>
        <p:spPr>
          <a:xfrm>
            <a:off x="5900209" y="3374595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小组成员 </a:t>
            </a:r>
            <a:endParaRPr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CC4261-EE5F-4DA8-93D4-685C1DFA9FC4}"/>
              </a:ext>
            </a:extLst>
          </p:cNvPr>
          <p:cNvSpPr txBox="1"/>
          <p:nvPr/>
        </p:nvSpPr>
        <p:spPr>
          <a:xfrm>
            <a:off x="5900209" y="3555570"/>
            <a:ext cx="125034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杜昊阳 吴安然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C682C07-0592-4AF4-93DE-D6306F8E9355}"/>
              </a:ext>
            </a:extLst>
          </p:cNvPr>
          <p:cNvCxnSpPr>
            <a:cxnSpLocks/>
          </p:cNvCxnSpPr>
          <p:nvPr/>
        </p:nvCxnSpPr>
        <p:spPr>
          <a:xfrm>
            <a:off x="5707062" y="3395663"/>
            <a:ext cx="0" cy="3587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6920181-50BE-4B79-AB50-B7F2D1845DDD}"/>
              </a:ext>
            </a:extLst>
          </p:cNvPr>
          <p:cNvSpPr txBox="1"/>
          <p:nvPr/>
        </p:nvSpPr>
        <p:spPr>
          <a:xfrm>
            <a:off x="4563534" y="3990802"/>
            <a:ext cx="182261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2024·</a:t>
            </a:r>
            <a:r>
              <a:rPr lang="en-US" altLang="zh-CN" sz="1500">
                <a:solidFill>
                  <a:schemeClr val="bg1"/>
                </a:solidFill>
              </a:rPr>
              <a:t>December·26th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703574-A182-4934-82CC-7B547191D372}"/>
              </a:ext>
            </a:extLst>
          </p:cNvPr>
          <p:cNvSpPr txBox="1"/>
          <p:nvPr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92BF4A-1BE9-463E-A62F-3738AEDAC9F0}"/>
              </a:ext>
            </a:extLst>
          </p:cNvPr>
          <p:cNvSpPr txBox="1"/>
          <p:nvPr/>
        </p:nvSpPr>
        <p:spPr>
          <a:xfrm>
            <a:off x="735921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6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08377ED-D137-4401-B7A9-177B3104998E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694172B-6E38-412C-B312-1AE5F927126E}"/>
              </a:ext>
            </a:extLst>
          </p:cNvPr>
          <p:cNvSpPr/>
          <p:nvPr/>
        </p:nvSpPr>
        <p:spPr>
          <a:xfrm>
            <a:off x="736601" y="1871133"/>
            <a:ext cx="10718800" cy="3039534"/>
          </a:xfrm>
          <a:prstGeom prst="roundRect">
            <a:avLst>
              <a:gd name="adj" fmla="val 7660"/>
            </a:avLst>
          </a:prstGeom>
          <a:noFill/>
          <a:ln w="19050">
            <a:gradFill flip="none" rotWithShape="1"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  <a:gs pos="5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3C03C3-14F8-44A5-ADEA-68C14436B8B3}"/>
              </a:ext>
            </a:extLst>
          </p:cNvPr>
          <p:cNvSpPr txBox="1"/>
          <p:nvPr/>
        </p:nvSpPr>
        <p:spPr>
          <a:xfrm>
            <a:off x="1177005" y="2102862"/>
            <a:ext cx="332142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600" b="1" dirty="0">
                <a:effectLst>
                  <a:outerShdw blurRad="50800" dist="38100" dir="27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腾祥伯当行楷简" panose="01010104010101010101" pitchFamily="2" charset="-122"/>
                <a:ea typeface="腾祥伯当行楷简" panose="01010104010101010101" pitchFamily="2" charset="-122"/>
              </a:rPr>
              <a:t>主体演示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8ACB990C-0A27-4A49-8038-B0184A104FD6}"/>
              </a:ext>
            </a:extLst>
          </p:cNvPr>
          <p:cNvSpPr/>
          <p:nvPr/>
        </p:nvSpPr>
        <p:spPr>
          <a:xfrm>
            <a:off x="10994498" y="277283"/>
            <a:ext cx="127000" cy="211666"/>
          </a:xfrm>
          <a:custGeom>
            <a:avLst/>
            <a:gdLst>
              <a:gd name="connsiteX0" fmla="*/ 64803 w 114300"/>
              <a:gd name="connsiteY0" fmla="*/ 115 h 190500"/>
              <a:gd name="connsiteX1" fmla="*/ 105475 w 114300"/>
              <a:gd name="connsiteY1" fmla="*/ 6782 h 190500"/>
              <a:gd name="connsiteX2" fmla="*/ 105475 w 114300"/>
              <a:gd name="connsiteY2" fmla="*/ 32719 h 190500"/>
              <a:gd name="connsiteX3" fmla="*/ 62992 w 114300"/>
              <a:gd name="connsiteY3" fmla="*/ 21175 h 190500"/>
              <a:gd name="connsiteX4" fmla="*/ 35180 w 114300"/>
              <a:gd name="connsiteY4" fmla="*/ 28252 h 190500"/>
              <a:gd name="connsiteX5" fmla="*/ 24417 w 114300"/>
              <a:gd name="connsiteY5" fmla="*/ 47950 h 190500"/>
              <a:gd name="connsiteX6" fmla="*/ 31845 w 114300"/>
              <a:gd name="connsiteY6" fmla="*/ 66152 h 190500"/>
              <a:gd name="connsiteX7" fmla="*/ 64135 w 114300"/>
              <a:gd name="connsiteY7" fmla="*/ 85307 h 190500"/>
              <a:gd name="connsiteX8" fmla="*/ 102426 w 114300"/>
              <a:gd name="connsiteY8" fmla="*/ 111253 h 190500"/>
              <a:gd name="connsiteX9" fmla="*/ 113380 w 114300"/>
              <a:gd name="connsiteY9" fmla="*/ 140402 h 190500"/>
              <a:gd name="connsiteX10" fmla="*/ 95568 w 114300"/>
              <a:gd name="connsiteY10" fmla="*/ 177646 h 190500"/>
              <a:gd name="connsiteX11" fmla="*/ 46228 w 114300"/>
              <a:gd name="connsiteY11" fmla="*/ 190615 h 190500"/>
              <a:gd name="connsiteX12" fmla="*/ 20511 w 114300"/>
              <a:gd name="connsiteY12" fmla="*/ 187580 h 190500"/>
              <a:gd name="connsiteX13" fmla="*/ -920 w 114300"/>
              <a:gd name="connsiteY13" fmla="*/ 180025 h 190500"/>
              <a:gd name="connsiteX14" fmla="*/ -920 w 114300"/>
              <a:gd name="connsiteY14" fmla="*/ 152896 h 190500"/>
              <a:gd name="connsiteX15" fmla="*/ 21940 w 114300"/>
              <a:gd name="connsiteY15" fmla="*/ 165033 h 190500"/>
              <a:gd name="connsiteX16" fmla="*/ 48991 w 114300"/>
              <a:gd name="connsiteY16" fmla="*/ 169792 h 190500"/>
              <a:gd name="connsiteX17" fmla="*/ 88139 w 114300"/>
              <a:gd name="connsiteY17" fmla="*/ 142187 h 190500"/>
              <a:gd name="connsiteX18" fmla="*/ 83948 w 114300"/>
              <a:gd name="connsiteY18" fmla="*/ 128264 h 190500"/>
              <a:gd name="connsiteX19" fmla="*/ 72422 w 114300"/>
              <a:gd name="connsiteY19" fmla="*/ 117320 h 190500"/>
              <a:gd name="connsiteX20" fmla="*/ 44990 w 114300"/>
              <a:gd name="connsiteY20" fmla="*/ 102680 h 190500"/>
              <a:gd name="connsiteX21" fmla="*/ 8128 w 114300"/>
              <a:gd name="connsiteY21" fmla="*/ 77039 h 190500"/>
              <a:gd name="connsiteX22" fmla="*/ -825 w 114300"/>
              <a:gd name="connsiteY22" fmla="*/ 49969 h 190500"/>
              <a:gd name="connsiteX23" fmla="*/ 17844 w 114300"/>
              <a:gd name="connsiteY23" fmla="*/ 13564 h 190500"/>
              <a:gd name="connsiteX24" fmla="*/ 64803 w 114300"/>
              <a:gd name="connsiteY24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4300" h="190500">
                <a:moveTo>
                  <a:pt x="64803" y="115"/>
                </a:moveTo>
                <a:cubicBezTo>
                  <a:pt x="83281" y="115"/>
                  <a:pt x="96807" y="2334"/>
                  <a:pt x="105475" y="6782"/>
                </a:cubicBezTo>
                <a:lnTo>
                  <a:pt x="105475" y="32719"/>
                </a:lnTo>
                <a:cubicBezTo>
                  <a:pt x="94235" y="25023"/>
                  <a:pt x="80043" y="21175"/>
                  <a:pt x="62992" y="21175"/>
                </a:cubicBezTo>
                <a:cubicBezTo>
                  <a:pt x="51563" y="21175"/>
                  <a:pt x="42324" y="23537"/>
                  <a:pt x="35180" y="28252"/>
                </a:cubicBezTo>
                <a:cubicBezTo>
                  <a:pt x="28036" y="32976"/>
                  <a:pt x="24417" y="39539"/>
                  <a:pt x="24417" y="47950"/>
                </a:cubicBezTo>
                <a:cubicBezTo>
                  <a:pt x="24417" y="55408"/>
                  <a:pt x="26893" y="61475"/>
                  <a:pt x="31845" y="66152"/>
                </a:cubicBezTo>
                <a:cubicBezTo>
                  <a:pt x="36799" y="70838"/>
                  <a:pt x="47562" y="77220"/>
                  <a:pt x="64135" y="85307"/>
                </a:cubicBezTo>
                <a:cubicBezTo>
                  <a:pt x="82424" y="93955"/>
                  <a:pt x="95187" y="102604"/>
                  <a:pt x="102426" y="111253"/>
                </a:cubicBezTo>
                <a:cubicBezTo>
                  <a:pt x="109760" y="119892"/>
                  <a:pt x="113380" y="129617"/>
                  <a:pt x="113380" y="140402"/>
                </a:cubicBezTo>
                <a:cubicBezTo>
                  <a:pt x="113380" y="156584"/>
                  <a:pt x="107475" y="168999"/>
                  <a:pt x="95568" y="177646"/>
                </a:cubicBezTo>
                <a:cubicBezTo>
                  <a:pt x="83757" y="186292"/>
                  <a:pt x="67279" y="190615"/>
                  <a:pt x="46228" y="190615"/>
                </a:cubicBezTo>
                <a:cubicBezTo>
                  <a:pt x="38895" y="190615"/>
                  <a:pt x="30322" y="189603"/>
                  <a:pt x="20511" y="187580"/>
                </a:cubicBezTo>
                <a:cubicBezTo>
                  <a:pt x="10700" y="185558"/>
                  <a:pt x="3556" y="183040"/>
                  <a:pt x="-920" y="180025"/>
                </a:cubicBezTo>
                <a:lnTo>
                  <a:pt x="-920" y="152896"/>
                </a:lnTo>
                <a:cubicBezTo>
                  <a:pt x="4795" y="157814"/>
                  <a:pt x="12415" y="161859"/>
                  <a:pt x="21940" y="165033"/>
                </a:cubicBezTo>
                <a:cubicBezTo>
                  <a:pt x="31465" y="168206"/>
                  <a:pt x="40418" y="169792"/>
                  <a:pt x="48991" y="169792"/>
                </a:cubicBezTo>
                <a:cubicBezTo>
                  <a:pt x="75089" y="169792"/>
                  <a:pt x="88139" y="160590"/>
                  <a:pt x="88139" y="142187"/>
                </a:cubicBezTo>
                <a:cubicBezTo>
                  <a:pt x="88139" y="137030"/>
                  <a:pt x="86805" y="132389"/>
                  <a:pt x="83948" y="128264"/>
                </a:cubicBezTo>
                <a:cubicBezTo>
                  <a:pt x="81185" y="124140"/>
                  <a:pt x="77280" y="120492"/>
                  <a:pt x="72422" y="117320"/>
                </a:cubicBezTo>
                <a:cubicBezTo>
                  <a:pt x="67564" y="114148"/>
                  <a:pt x="58421" y="109262"/>
                  <a:pt x="44990" y="102680"/>
                </a:cubicBezTo>
                <a:cubicBezTo>
                  <a:pt x="26321" y="93479"/>
                  <a:pt x="14034" y="84935"/>
                  <a:pt x="8128" y="77039"/>
                </a:cubicBezTo>
                <a:cubicBezTo>
                  <a:pt x="2127" y="69152"/>
                  <a:pt x="-825" y="60123"/>
                  <a:pt x="-825" y="49969"/>
                </a:cubicBezTo>
                <a:cubicBezTo>
                  <a:pt x="-825" y="34662"/>
                  <a:pt x="5367" y="22527"/>
                  <a:pt x="17844" y="13564"/>
                </a:cubicBezTo>
                <a:cubicBezTo>
                  <a:pt x="30227" y="4601"/>
                  <a:pt x="45848" y="115"/>
                  <a:pt x="64803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B87541A-2143-46EF-B1EA-C55328D5F532}"/>
              </a:ext>
            </a:extLst>
          </p:cNvPr>
          <p:cNvSpPr/>
          <p:nvPr/>
        </p:nvSpPr>
        <p:spPr>
          <a:xfrm>
            <a:off x="10518249" y="277283"/>
            <a:ext cx="127000" cy="201082"/>
          </a:xfrm>
          <a:custGeom>
            <a:avLst/>
            <a:gdLst>
              <a:gd name="connsiteX0" fmla="*/ -920 w 114300"/>
              <a:gd name="connsiteY0" fmla="*/ 115 h 180975"/>
              <a:gd name="connsiteX1" fmla="*/ 51039 w 114300"/>
              <a:gd name="connsiteY1" fmla="*/ 115 h 180975"/>
              <a:gd name="connsiteX2" fmla="*/ 97026 w 114300"/>
              <a:gd name="connsiteY2" fmla="*/ 14250 h 180975"/>
              <a:gd name="connsiteX3" fmla="*/ 113380 w 114300"/>
              <a:gd name="connsiteY3" fmla="*/ 54674 h 180975"/>
              <a:gd name="connsiteX4" fmla="*/ 94254 w 114300"/>
              <a:gd name="connsiteY4" fmla="*/ 97842 h 180975"/>
              <a:gd name="connsiteX5" fmla="*/ 46429 w 114300"/>
              <a:gd name="connsiteY5" fmla="*/ 113443 h 180975"/>
              <a:gd name="connsiteX6" fmla="*/ 22693 w 114300"/>
              <a:gd name="connsiteY6" fmla="*/ 113443 h 180975"/>
              <a:gd name="connsiteX7" fmla="*/ 22693 w 114300"/>
              <a:gd name="connsiteY7" fmla="*/ 181090 h 180975"/>
              <a:gd name="connsiteX8" fmla="*/ -920 w 114300"/>
              <a:gd name="connsiteY8" fmla="*/ 181090 h 180975"/>
              <a:gd name="connsiteX9" fmla="*/ -920 w 114300"/>
              <a:gd name="connsiteY9" fmla="*/ 115 h 180975"/>
              <a:gd name="connsiteX10" fmla="*/ 22693 w 114300"/>
              <a:gd name="connsiteY10" fmla="*/ 20679 h 180975"/>
              <a:gd name="connsiteX11" fmla="*/ 22693 w 114300"/>
              <a:gd name="connsiteY11" fmla="*/ 92879 h 180975"/>
              <a:gd name="connsiteX12" fmla="*/ 44543 w 114300"/>
              <a:gd name="connsiteY12" fmla="*/ 92879 h 180975"/>
              <a:gd name="connsiteX13" fmla="*/ 77366 w 114300"/>
              <a:gd name="connsiteY13" fmla="*/ 83240 h 180975"/>
              <a:gd name="connsiteX14" fmla="*/ 88586 w 114300"/>
              <a:gd name="connsiteY14" fmla="*/ 55608 h 180975"/>
              <a:gd name="connsiteX15" fmla="*/ 46781 w 114300"/>
              <a:gd name="connsiteY15" fmla="*/ 20679 h 180975"/>
              <a:gd name="connsiteX16" fmla="*/ 22693 w 114300"/>
              <a:gd name="connsiteY16" fmla="*/ 20679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00" h="180975">
                <a:moveTo>
                  <a:pt x="-920" y="115"/>
                </a:moveTo>
                <a:lnTo>
                  <a:pt x="51039" y="115"/>
                </a:lnTo>
                <a:cubicBezTo>
                  <a:pt x="70794" y="115"/>
                  <a:pt x="86119" y="4830"/>
                  <a:pt x="97026" y="14250"/>
                </a:cubicBezTo>
                <a:cubicBezTo>
                  <a:pt x="107931" y="23680"/>
                  <a:pt x="113380" y="37148"/>
                  <a:pt x="113380" y="54674"/>
                </a:cubicBezTo>
                <a:cubicBezTo>
                  <a:pt x="113380" y="72438"/>
                  <a:pt x="107008" y="86821"/>
                  <a:pt x="94254" y="97842"/>
                </a:cubicBezTo>
                <a:cubicBezTo>
                  <a:pt x="81500" y="108871"/>
                  <a:pt x="65555" y="114063"/>
                  <a:pt x="46429" y="113443"/>
                </a:cubicBezTo>
                <a:lnTo>
                  <a:pt x="22693" y="113443"/>
                </a:lnTo>
                <a:lnTo>
                  <a:pt x="22693" y="181090"/>
                </a:lnTo>
                <a:lnTo>
                  <a:pt x="-920" y="181090"/>
                </a:lnTo>
                <a:lnTo>
                  <a:pt x="-920" y="115"/>
                </a:lnTo>
                <a:close/>
                <a:moveTo>
                  <a:pt x="22693" y="20679"/>
                </a:moveTo>
                <a:lnTo>
                  <a:pt x="22693" y="92879"/>
                </a:lnTo>
                <a:lnTo>
                  <a:pt x="44543" y="92879"/>
                </a:lnTo>
                <a:cubicBezTo>
                  <a:pt x="58944" y="92879"/>
                  <a:pt x="69889" y="89669"/>
                  <a:pt x="77366" y="83240"/>
                </a:cubicBezTo>
                <a:cubicBezTo>
                  <a:pt x="84843" y="76820"/>
                  <a:pt x="88586" y="67609"/>
                  <a:pt x="88586" y="55608"/>
                </a:cubicBezTo>
                <a:cubicBezTo>
                  <a:pt x="88586" y="32319"/>
                  <a:pt x="74652" y="20679"/>
                  <a:pt x="46781" y="20679"/>
                </a:cubicBezTo>
                <a:lnTo>
                  <a:pt x="22693" y="206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ADE0003-6590-4E97-918F-37C68CFAECDC}"/>
              </a:ext>
            </a:extLst>
          </p:cNvPr>
          <p:cNvSpPr/>
          <p:nvPr/>
        </p:nvSpPr>
        <p:spPr>
          <a:xfrm>
            <a:off x="10676998" y="277283"/>
            <a:ext cx="105833" cy="201082"/>
          </a:xfrm>
          <a:custGeom>
            <a:avLst/>
            <a:gdLst>
              <a:gd name="connsiteX0" fmla="*/ -920 w 95250"/>
              <a:gd name="connsiteY0" fmla="*/ 115 h 180975"/>
              <a:gd name="connsiteX1" fmla="*/ 22416 w 95250"/>
              <a:gd name="connsiteY1" fmla="*/ 115 h 180975"/>
              <a:gd name="connsiteX2" fmla="*/ 22416 w 95250"/>
              <a:gd name="connsiteY2" fmla="*/ 160410 h 180975"/>
              <a:gd name="connsiteX3" fmla="*/ 94330 w 95250"/>
              <a:gd name="connsiteY3" fmla="*/ 160410 h 180975"/>
              <a:gd name="connsiteX4" fmla="*/ 94330 w 95250"/>
              <a:gd name="connsiteY4" fmla="*/ 181090 h 180975"/>
              <a:gd name="connsiteX5" fmla="*/ -920 w 95250"/>
              <a:gd name="connsiteY5" fmla="*/ 181090 h 180975"/>
              <a:gd name="connsiteX6" fmla="*/ -920 w 95250"/>
              <a:gd name="connsiteY6" fmla="*/ 11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0975">
                <a:moveTo>
                  <a:pt x="-920" y="115"/>
                </a:moveTo>
                <a:lnTo>
                  <a:pt x="22416" y="115"/>
                </a:lnTo>
                <a:lnTo>
                  <a:pt x="22416" y="160410"/>
                </a:lnTo>
                <a:lnTo>
                  <a:pt x="94330" y="160410"/>
                </a:lnTo>
                <a:lnTo>
                  <a:pt x="94330" y="181090"/>
                </a:lnTo>
                <a:lnTo>
                  <a:pt x="-920" y="181090"/>
                </a:ln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302024A-DDD0-4636-BB38-178F023415FF}"/>
              </a:ext>
            </a:extLst>
          </p:cNvPr>
          <p:cNvSpPr/>
          <p:nvPr/>
        </p:nvSpPr>
        <p:spPr>
          <a:xfrm>
            <a:off x="10803998" y="277283"/>
            <a:ext cx="158750" cy="211666"/>
          </a:xfrm>
          <a:custGeom>
            <a:avLst/>
            <a:gdLst>
              <a:gd name="connsiteX0" fmla="*/ -920 w 142875"/>
              <a:gd name="connsiteY0" fmla="*/ 115 h 190500"/>
              <a:gd name="connsiteX1" fmla="*/ 23559 w 142875"/>
              <a:gd name="connsiteY1" fmla="*/ 115 h 190500"/>
              <a:gd name="connsiteX2" fmla="*/ 23559 w 142875"/>
              <a:gd name="connsiteY2" fmla="*/ 112843 h 190500"/>
              <a:gd name="connsiteX3" fmla="*/ 71280 w 142875"/>
              <a:gd name="connsiteY3" fmla="*/ 169086 h 190500"/>
              <a:gd name="connsiteX4" fmla="*/ 117476 w 142875"/>
              <a:gd name="connsiteY4" fmla="*/ 114653 h 190500"/>
              <a:gd name="connsiteX5" fmla="*/ 117476 w 142875"/>
              <a:gd name="connsiteY5" fmla="*/ 115 h 190500"/>
              <a:gd name="connsiteX6" fmla="*/ 141955 w 142875"/>
              <a:gd name="connsiteY6" fmla="*/ 115 h 190500"/>
              <a:gd name="connsiteX7" fmla="*/ 141955 w 142875"/>
              <a:gd name="connsiteY7" fmla="*/ 111148 h 190500"/>
              <a:gd name="connsiteX8" fmla="*/ 68994 w 142875"/>
              <a:gd name="connsiteY8" fmla="*/ 190615 h 190500"/>
              <a:gd name="connsiteX9" fmla="*/ -920 w 142875"/>
              <a:gd name="connsiteY9" fmla="*/ 113929 h 190500"/>
              <a:gd name="connsiteX10" fmla="*/ -920 w 142875"/>
              <a:gd name="connsiteY10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75" h="190500">
                <a:moveTo>
                  <a:pt x="-920" y="115"/>
                </a:moveTo>
                <a:lnTo>
                  <a:pt x="23559" y="115"/>
                </a:lnTo>
                <a:lnTo>
                  <a:pt x="23559" y="112843"/>
                </a:lnTo>
                <a:cubicBezTo>
                  <a:pt x="23559" y="150338"/>
                  <a:pt x="39466" y="169086"/>
                  <a:pt x="71280" y="169086"/>
                </a:cubicBezTo>
                <a:cubicBezTo>
                  <a:pt x="102046" y="169086"/>
                  <a:pt x="117476" y="150942"/>
                  <a:pt x="117476" y="114653"/>
                </a:cubicBezTo>
                <a:lnTo>
                  <a:pt x="117476" y="115"/>
                </a:lnTo>
                <a:lnTo>
                  <a:pt x="141955" y="115"/>
                </a:lnTo>
                <a:lnTo>
                  <a:pt x="141955" y="111148"/>
                </a:lnTo>
                <a:cubicBezTo>
                  <a:pt x="141955" y="164126"/>
                  <a:pt x="117666" y="190615"/>
                  <a:pt x="68994" y="190615"/>
                </a:cubicBezTo>
                <a:cubicBezTo>
                  <a:pt x="22416" y="190615"/>
                  <a:pt x="-920" y="165054"/>
                  <a:pt x="-920" y="113929"/>
                </a:cubicBez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39033BD2-FBE5-4F81-AE3B-000FAD69F562}"/>
              </a:ext>
            </a:extLst>
          </p:cNvPr>
          <p:cNvSpPr/>
          <p:nvPr/>
        </p:nvSpPr>
        <p:spPr>
          <a:xfrm>
            <a:off x="9798584" y="266700"/>
            <a:ext cx="1661579" cy="222249"/>
          </a:xfrm>
          <a:custGeom>
            <a:avLst/>
            <a:gdLst>
              <a:gd name="connsiteX0" fmla="*/ 1231520 w 1495425"/>
              <a:gd name="connsiteY0" fmla="*/ 178615 h 200025"/>
              <a:gd name="connsiteX1" fmla="*/ 1238950 w 1495425"/>
              <a:gd name="connsiteY1" fmla="*/ 181469 h 200025"/>
              <a:gd name="connsiteX2" fmla="*/ 1241902 w 1495425"/>
              <a:gd name="connsiteY2" fmla="*/ 188842 h 200025"/>
              <a:gd name="connsiteX3" fmla="*/ 1238950 w 1495425"/>
              <a:gd name="connsiteY3" fmla="*/ 196216 h 200025"/>
              <a:gd name="connsiteX4" fmla="*/ 1231520 w 1495425"/>
              <a:gd name="connsiteY4" fmla="*/ 199188 h 200025"/>
              <a:gd name="connsiteX5" fmla="*/ 1224376 w 1495425"/>
              <a:gd name="connsiteY5" fmla="*/ 196216 h 200025"/>
              <a:gd name="connsiteX6" fmla="*/ 1221518 w 1495425"/>
              <a:gd name="connsiteY6" fmla="*/ 188842 h 200025"/>
              <a:gd name="connsiteX7" fmla="*/ 1224376 w 1495425"/>
              <a:gd name="connsiteY7" fmla="*/ 181469 h 200025"/>
              <a:gd name="connsiteX8" fmla="*/ 1231520 w 1495425"/>
              <a:gd name="connsiteY8" fmla="*/ 178615 h 200025"/>
              <a:gd name="connsiteX9" fmla="*/ 560884 w 1495425"/>
              <a:gd name="connsiteY9" fmla="*/ 73010 h 200025"/>
              <a:gd name="connsiteX10" fmla="*/ 530756 w 1495425"/>
              <a:gd name="connsiteY10" fmla="*/ 85383 h 200025"/>
              <a:gd name="connsiteX11" fmla="*/ 516050 w 1495425"/>
              <a:gd name="connsiteY11" fmla="*/ 120940 h 200025"/>
              <a:gd name="connsiteX12" fmla="*/ 599060 w 1495425"/>
              <a:gd name="connsiteY12" fmla="*/ 120940 h 200025"/>
              <a:gd name="connsiteX13" fmla="*/ 588316 w 1495425"/>
              <a:gd name="connsiteY13" fmla="*/ 85564 h 200025"/>
              <a:gd name="connsiteX14" fmla="*/ 560884 w 1495425"/>
              <a:gd name="connsiteY14" fmla="*/ 73010 h 200025"/>
              <a:gd name="connsiteX15" fmla="*/ 345142 w 1495425"/>
              <a:gd name="connsiteY15" fmla="*/ 65399 h 200025"/>
              <a:gd name="connsiteX16" fmla="*/ 356696 w 1495425"/>
              <a:gd name="connsiteY16" fmla="*/ 65399 h 200025"/>
              <a:gd name="connsiteX17" fmla="*/ 356696 w 1495425"/>
              <a:gd name="connsiteY17" fmla="*/ 196929 h 200025"/>
              <a:gd name="connsiteX18" fmla="*/ 345142 w 1495425"/>
              <a:gd name="connsiteY18" fmla="*/ 196929 h 200025"/>
              <a:gd name="connsiteX19" fmla="*/ 1451452 w 1495425"/>
              <a:gd name="connsiteY19" fmla="*/ 62189 h 200025"/>
              <a:gd name="connsiteX20" fmla="*/ 1483456 w 1495425"/>
              <a:gd name="connsiteY20" fmla="*/ 76401 h 200025"/>
              <a:gd name="connsiteX21" fmla="*/ 1494505 w 1495425"/>
              <a:gd name="connsiteY21" fmla="*/ 116892 h 200025"/>
              <a:gd name="connsiteX22" fmla="*/ 1494505 w 1495425"/>
              <a:gd name="connsiteY22" fmla="*/ 196929 h 200025"/>
              <a:gd name="connsiteX23" fmla="*/ 1482980 w 1495425"/>
              <a:gd name="connsiteY23" fmla="*/ 196929 h 200025"/>
              <a:gd name="connsiteX24" fmla="*/ 1482980 w 1495425"/>
              <a:gd name="connsiteY24" fmla="*/ 120340 h 200025"/>
              <a:gd name="connsiteX25" fmla="*/ 1449452 w 1495425"/>
              <a:gd name="connsiteY25" fmla="*/ 73010 h 200025"/>
              <a:gd name="connsiteX26" fmla="*/ 1418686 w 1495425"/>
              <a:gd name="connsiteY26" fmla="*/ 86926 h 200025"/>
              <a:gd name="connsiteX27" fmla="*/ 1406685 w 1495425"/>
              <a:gd name="connsiteY27" fmla="*/ 121416 h 200025"/>
              <a:gd name="connsiteX28" fmla="*/ 1406685 w 1495425"/>
              <a:gd name="connsiteY28" fmla="*/ 196929 h 200025"/>
              <a:gd name="connsiteX29" fmla="*/ 1395159 w 1495425"/>
              <a:gd name="connsiteY29" fmla="*/ 196929 h 200025"/>
              <a:gd name="connsiteX30" fmla="*/ 1395159 w 1495425"/>
              <a:gd name="connsiteY30" fmla="*/ 65399 h 200025"/>
              <a:gd name="connsiteX31" fmla="*/ 1406685 w 1495425"/>
              <a:gd name="connsiteY31" fmla="*/ 65399 h 200025"/>
              <a:gd name="connsiteX32" fmla="*/ 1406685 w 1495425"/>
              <a:gd name="connsiteY32" fmla="*/ 89307 h 200025"/>
              <a:gd name="connsiteX33" fmla="*/ 1407256 w 1495425"/>
              <a:gd name="connsiteY33" fmla="*/ 89307 h 200025"/>
              <a:gd name="connsiteX34" fmla="*/ 1451452 w 1495425"/>
              <a:gd name="connsiteY34" fmla="*/ 62189 h 200025"/>
              <a:gd name="connsiteX35" fmla="*/ 1336295 w 1495425"/>
              <a:gd name="connsiteY35" fmla="*/ 62189 h 200025"/>
              <a:gd name="connsiteX36" fmla="*/ 1364870 w 1495425"/>
              <a:gd name="connsiteY36" fmla="*/ 68371 h 200025"/>
              <a:gd name="connsiteX37" fmla="*/ 1364870 w 1495425"/>
              <a:gd name="connsiteY37" fmla="*/ 81697 h 200025"/>
              <a:gd name="connsiteX38" fmla="*/ 1334485 w 1495425"/>
              <a:gd name="connsiteY38" fmla="*/ 73010 h 200025"/>
              <a:gd name="connsiteX39" fmla="*/ 1297718 w 1495425"/>
              <a:gd name="connsiteY39" fmla="*/ 89660 h 200025"/>
              <a:gd name="connsiteX40" fmla="*/ 1283621 w 1495425"/>
              <a:gd name="connsiteY40" fmla="*/ 132713 h 200025"/>
              <a:gd name="connsiteX41" fmla="*/ 1296480 w 1495425"/>
              <a:gd name="connsiteY41" fmla="*/ 173799 h 200025"/>
              <a:gd name="connsiteX42" fmla="*/ 1330676 w 1495425"/>
              <a:gd name="connsiteY42" fmla="*/ 189318 h 200025"/>
              <a:gd name="connsiteX43" fmla="*/ 1364393 w 1495425"/>
              <a:gd name="connsiteY43" fmla="*/ 178853 h 200025"/>
              <a:gd name="connsiteX44" fmla="*/ 1364393 w 1495425"/>
              <a:gd name="connsiteY44" fmla="*/ 191102 h 200025"/>
              <a:gd name="connsiteX45" fmla="*/ 1330103 w 1495425"/>
              <a:gd name="connsiteY45" fmla="*/ 200140 h 200025"/>
              <a:gd name="connsiteX46" fmla="*/ 1287622 w 1495425"/>
              <a:gd name="connsiteY46" fmla="*/ 181707 h 200025"/>
              <a:gd name="connsiteX47" fmla="*/ 1271429 w 1495425"/>
              <a:gd name="connsiteY47" fmla="*/ 133427 h 200025"/>
              <a:gd name="connsiteX48" fmla="*/ 1289622 w 1495425"/>
              <a:gd name="connsiteY48" fmla="*/ 82173 h 200025"/>
              <a:gd name="connsiteX49" fmla="*/ 1336295 w 1495425"/>
              <a:gd name="connsiteY49" fmla="*/ 62189 h 200025"/>
              <a:gd name="connsiteX50" fmla="*/ 561350 w 1495425"/>
              <a:gd name="connsiteY50" fmla="*/ 62189 h 200025"/>
              <a:gd name="connsiteX51" fmla="*/ 598298 w 1495425"/>
              <a:gd name="connsiteY51" fmla="*/ 79439 h 200025"/>
              <a:gd name="connsiteX52" fmla="*/ 611204 w 1495425"/>
              <a:gd name="connsiteY52" fmla="*/ 126407 h 200025"/>
              <a:gd name="connsiteX53" fmla="*/ 611204 w 1495425"/>
              <a:gd name="connsiteY53" fmla="*/ 131646 h 200025"/>
              <a:gd name="connsiteX54" fmla="*/ 515583 w 1495425"/>
              <a:gd name="connsiteY54" fmla="*/ 131646 h 200025"/>
              <a:gd name="connsiteX55" fmla="*/ 527841 w 1495425"/>
              <a:gd name="connsiteY55" fmla="*/ 174037 h 200025"/>
              <a:gd name="connsiteX56" fmla="*/ 561579 w 1495425"/>
              <a:gd name="connsiteY56" fmla="*/ 189318 h 200025"/>
              <a:gd name="connsiteX57" fmla="*/ 603965 w 1495425"/>
              <a:gd name="connsiteY57" fmla="*/ 173026 h 200025"/>
              <a:gd name="connsiteX58" fmla="*/ 603965 w 1495425"/>
              <a:gd name="connsiteY58" fmla="*/ 185632 h 200025"/>
              <a:gd name="connsiteX59" fmla="*/ 559245 w 1495425"/>
              <a:gd name="connsiteY59" fmla="*/ 200140 h 200025"/>
              <a:gd name="connsiteX60" fmla="*/ 518849 w 1495425"/>
              <a:gd name="connsiteY60" fmla="*/ 181885 h 200025"/>
              <a:gd name="connsiteX61" fmla="*/ 503438 w 1495425"/>
              <a:gd name="connsiteY61" fmla="*/ 130455 h 200025"/>
              <a:gd name="connsiteX62" fmla="*/ 519555 w 1495425"/>
              <a:gd name="connsiteY62" fmla="*/ 81935 h 200025"/>
              <a:gd name="connsiteX63" fmla="*/ 561350 w 1495425"/>
              <a:gd name="connsiteY63" fmla="*/ 62189 h 200025"/>
              <a:gd name="connsiteX64" fmla="*/ 453880 w 1495425"/>
              <a:gd name="connsiteY64" fmla="*/ 62189 h 200025"/>
              <a:gd name="connsiteX65" fmla="*/ 482483 w 1495425"/>
              <a:gd name="connsiteY65" fmla="*/ 68371 h 200025"/>
              <a:gd name="connsiteX66" fmla="*/ 482483 w 1495425"/>
              <a:gd name="connsiteY66" fmla="*/ 81697 h 200025"/>
              <a:gd name="connsiteX67" fmla="*/ 452127 w 1495425"/>
              <a:gd name="connsiteY67" fmla="*/ 73010 h 200025"/>
              <a:gd name="connsiteX68" fmla="*/ 415351 w 1495425"/>
              <a:gd name="connsiteY68" fmla="*/ 89660 h 200025"/>
              <a:gd name="connsiteX69" fmla="*/ 401225 w 1495425"/>
              <a:gd name="connsiteY69" fmla="*/ 132713 h 200025"/>
              <a:gd name="connsiteX70" fmla="*/ 414122 w 1495425"/>
              <a:gd name="connsiteY70" fmla="*/ 173799 h 200025"/>
              <a:gd name="connsiteX71" fmla="*/ 448279 w 1495425"/>
              <a:gd name="connsiteY71" fmla="*/ 189318 h 200025"/>
              <a:gd name="connsiteX72" fmla="*/ 482017 w 1495425"/>
              <a:gd name="connsiteY72" fmla="*/ 178853 h 200025"/>
              <a:gd name="connsiteX73" fmla="*/ 482017 w 1495425"/>
              <a:gd name="connsiteY73" fmla="*/ 191102 h 200025"/>
              <a:gd name="connsiteX74" fmla="*/ 447689 w 1495425"/>
              <a:gd name="connsiteY74" fmla="*/ 200140 h 200025"/>
              <a:gd name="connsiteX75" fmla="*/ 405255 w 1495425"/>
              <a:gd name="connsiteY75" fmla="*/ 181707 h 200025"/>
              <a:gd name="connsiteX76" fmla="*/ 389081 w 1495425"/>
              <a:gd name="connsiteY76" fmla="*/ 133427 h 200025"/>
              <a:gd name="connsiteX77" fmla="*/ 407236 w 1495425"/>
              <a:gd name="connsiteY77" fmla="*/ 82173 h 200025"/>
              <a:gd name="connsiteX78" fmla="*/ 453880 w 1495425"/>
              <a:gd name="connsiteY78" fmla="*/ 62189 h 200025"/>
              <a:gd name="connsiteX79" fmla="*/ 84195 w 1495425"/>
              <a:gd name="connsiteY79" fmla="*/ 21280 h 200025"/>
              <a:gd name="connsiteX80" fmla="*/ 32294 w 1495425"/>
              <a:gd name="connsiteY80" fmla="*/ 44530 h 200025"/>
              <a:gd name="connsiteX81" fmla="*/ 11920 w 1495425"/>
              <a:gd name="connsiteY81" fmla="*/ 105357 h 200025"/>
              <a:gd name="connsiteX82" fmla="*/ 31189 w 1495425"/>
              <a:gd name="connsiteY82" fmla="*/ 165950 h 200025"/>
              <a:gd name="connsiteX83" fmla="*/ 82671 w 1495425"/>
              <a:gd name="connsiteY83" fmla="*/ 188486 h 200025"/>
              <a:gd name="connsiteX84" fmla="*/ 135735 w 1495425"/>
              <a:gd name="connsiteY84" fmla="*/ 166188 h 200025"/>
              <a:gd name="connsiteX85" fmla="*/ 155300 w 1495425"/>
              <a:gd name="connsiteY85" fmla="*/ 104052 h 200025"/>
              <a:gd name="connsiteX86" fmla="*/ 136202 w 1495425"/>
              <a:gd name="connsiteY86" fmla="*/ 43168 h 200025"/>
              <a:gd name="connsiteX87" fmla="*/ 84195 w 1495425"/>
              <a:gd name="connsiteY87" fmla="*/ 21280 h 200025"/>
              <a:gd name="connsiteX88" fmla="*/ 350857 w 1495425"/>
              <a:gd name="connsiteY88" fmla="*/ 12717 h 200025"/>
              <a:gd name="connsiteX89" fmla="*/ 357696 w 1495425"/>
              <a:gd name="connsiteY89" fmla="*/ 15279 h 200025"/>
              <a:gd name="connsiteX90" fmla="*/ 360668 w 1495425"/>
              <a:gd name="connsiteY90" fmla="*/ 22232 h 200025"/>
              <a:gd name="connsiteX91" fmla="*/ 357753 w 1495425"/>
              <a:gd name="connsiteY91" fmla="*/ 29309 h 200025"/>
              <a:gd name="connsiteX92" fmla="*/ 350857 w 1495425"/>
              <a:gd name="connsiteY92" fmla="*/ 32224 h 200025"/>
              <a:gd name="connsiteX93" fmla="*/ 344152 w 1495425"/>
              <a:gd name="connsiteY93" fmla="*/ 29433 h 200025"/>
              <a:gd name="connsiteX94" fmla="*/ 341285 w 1495425"/>
              <a:gd name="connsiteY94" fmla="*/ 22232 h 200025"/>
              <a:gd name="connsiteX95" fmla="*/ 344209 w 1495425"/>
              <a:gd name="connsiteY95" fmla="*/ 15393 h 200025"/>
              <a:gd name="connsiteX96" fmla="*/ 350857 w 1495425"/>
              <a:gd name="connsiteY96" fmla="*/ 12717 h 200025"/>
              <a:gd name="connsiteX97" fmla="*/ 86291 w 1495425"/>
              <a:gd name="connsiteY97" fmla="*/ 9630 h 200025"/>
              <a:gd name="connsiteX98" fmla="*/ 145489 w 1495425"/>
              <a:gd name="connsiteY98" fmla="*/ 35138 h 200025"/>
              <a:gd name="connsiteX99" fmla="*/ 168139 w 1495425"/>
              <a:gd name="connsiteY99" fmla="*/ 102032 h 200025"/>
              <a:gd name="connsiteX100" fmla="*/ 144965 w 1495425"/>
              <a:gd name="connsiteY100" fmla="*/ 173918 h 200025"/>
              <a:gd name="connsiteX101" fmla="*/ 82910 w 1495425"/>
              <a:gd name="connsiteY101" fmla="*/ 200140 h 200025"/>
              <a:gd name="connsiteX102" fmla="*/ 21845 w 1495425"/>
              <a:gd name="connsiteY102" fmla="*/ 174215 h 200025"/>
              <a:gd name="connsiteX103" fmla="*/ -920 w 1495425"/>
              <a:gd name="connsiteY103" fmla="*/ 106785 h 200025"/>
              <a:gd name="connsiteX104" fmla="*/ 22436 w 1495425"/>
              <a:gd name="connsiteY104" fmla="*/ 36148 h 200025"/>
              <a:gd name="connsiteX105" fmla="*/ 86291 w 1495425"/>
              <a:gd name="connsiteY105" fmla="*/ 9630 h 200025"/>
              <a:gd name="connsiteX106" fmla="*/ 316520 w 1495425"/>
              <a:gd name="connsiteY106" fmla="*/ 115 h 200025"/>
              <a:gd name="connsiteX107" fmla="*/ 330178 w 1495425"/>
              <a:gd name="connsiteY107" fmla="*/ 2611 h 200025"/>
              <a:gd name="connsiteX108" fmla="*/ 330178 w 1495425"/>
              <a:gd name="connsiteY108" fmla="*/ 14622 h 200025"/>
              <a:gd name="connsiteX109" fmla="*/ 316053 w 1495425"/>
              <a:gd name="connsiteY109" fmla="*/ 10935 h 200025"/>
              <a:gd name="connsiteX110" fmla="*/ 292231 w 1495425"/>
              <a:gd name="connsiteY110" fmla="*/ 43520 h 200025"/>
              <a:gd name="connsiteX111" fmla="*/ 292231 w 1495425"/>
              <a:gd name="connsiteY111" fmla="*/ 65399 h 200025"/>
              <a:gd name="connsiteX112" fmla="*/ 326445 w 1495425"/>
              <a:gd name="connsiteY112" fmla="*/ 65399 h 200025"/>
              <a:gd name="connsiteX113" fmla="*/ 326445 w 1495425"/>
              <a:gd name="connsiteY113" fmla="*/ 76220 h 200025"/>
              <a:gd name="connsiteX114" fmla="*/ 292231 w 1495425"/>
              <a:gd name="connsiteY114" fmla="*/ 76220 h 200025"/>
              <a:gd name="connsiteX115" fmla="*/ 292231 w 1495425"/>
              <a:gd name="connsiteY115" fmla="*/ 196929 h 200025"/>
              <a:gd name="connsiteX116" fmla="*/ 280677 w 1495425"/>
              <a:gd name="connsiteY116" fmla="*/ 196929 h 200025"/>
              <a:gd name="connsiteX117" fmla="*/ 280677 w 1495425"/>
              <a:gd name="connsiteY117" fmla="*/ 76220 h 200025"/>
              <a:gd name="connsiteX118" fmla="*/ 257436 w 1495425"/>
              <a:gd name="connsiteY118" fmla="*/ 76220 h 200025"/>
              <a:gd name="connsiteX119" fmla="*/ 257436 w 1495425"/>
              <a:gd name="connsiteY119" fmla="*/ 65399 h 200025"/>
              <a:gd name="connsiteX120" fmla="*/ 280677 w 1495425"/>
              <a:gd name="connsiteY120" fmla="*/ 65399 h 200025"/>
              <a:gd name="connsiteX121" fmla="*/ 280677 w 1495425"/>
              <a:gd name="connsiteY121" fmla="*/ 42568 h 200025"/>
              <a:gd name="connsiteX122" fmla="*/ 290945 w 1495425"/>
              <a:gd name="connsiteY122" fmla="*/ 10935 h 200025"/>
              <a:gd name="connsiteX123" fmla="*/ 316520 w 1495425"/>
              <a:gd name="connsiteY123" fmla="*/ 115 h 200025"/>
              <a:gd name="connsiteX124" fmla="*/ 245044 w 1495425"/>
              <a:gd name="connsiteY124" fmla="*/ 115 h 200025"/>
              <a:gd name="connsiteX125" fmla="*/ 258703 w 1495425"/>
              <a:gd name="connsiteY125" fmla="*/ 2611 h 200025"/>
              <a:gd name="connsiteX126" fmla="*/ 258703 w 1495425"/>
              <a:gd name="connsiteY126" fmla="*/ 14622 h 200025"/>
              <a:gd name="connsiteX127" fmla="*/ 244577 w 1495425"/>
              <a:gd name="connsiteY127" fmla="*/ 10935 h 200025"/>
              <a:gd name="connsiteX128" fmla="*/ 220755 w 1495425"/>
              <a:gd name="connsiteY128" fmla="*/ 43520 h 200025"/>
              <a:gd name="connsiteX129" fmla="*/ 220755 w 1495425"/>
              <a:gd name="connsiteY129" fmla="*/ 65399 h 200025"/>
              <a:gd name="connsiteX130" fmla="*/ 254969 w 1495425"/>
              <a:gd name="connsiteY130" fmla="*/ 65399 h 200025"/>
              <a:gd name="connsiteX131" fmla="*/ 254969 w 1495425"/>
              <a:gd name="connsiteY131" fmla="*/ 76220 h 200025"/>
              <a:gd name="connsiteX132" fmla="*/ 220755 w 1495425"/>
              <a:gd name="connsiteY132" fmla="*/ 76220 h 200025"/>
              <a:gd name="connsiteX133" fmla="*/ 220755 w 1495425"/>
              <a:gd name="connsiteY133" fmla="*/ 196929 h 200025"/>
              <a:gd name="connsiteX134" fmla="*/ 209201 w 1495425"/>
              <a:gd name="connsiteY134" fmla="*/ 196929 h 200025"/>
              <a:gd name="connsiteX135" fmla="*/ 209201 w 1495425"/>
              <a:gd name="connsiteY135" fmla="*/ 76220 h 200025"/>
              <a:gd name="connsiteX136" fmla="*/ 185970 w 1495425"/>
              <a:gd name="connsiteY136" fmla="*/ 76220 h 200025"/>
              <a:gd name="connsiteX137" fmla="*/ 185970 w 1495425"/>
              <a:gd name="connsiteY137" fmla="*/ 65399 h 200025"/>
              <a:gd name="connsiteX138" fmla="*/ 209201 w 1495425"/>
              <a:gd name="connsiteY138" fmla="*/ 65399 h 200025"/>
              <a:gd name="connsiteX139" fmla="*/ 209201 w 1495425"/>
              <a:gd name="connsiteY139" fmla="*/ 42568 h 200025"/>
              <a:gd name="connsiteX140" fmla="*/ 219469 w 1495425"/>
              <a:gd name="connsiteY140" fmla="*/ 10935 h 200025"/>
              <a:gd name="connsiteX141" fmla="*/ 245044 w 1495425"/>
              <a:gd name="connsiteY141" fmla="*/ 11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495425" h="200025">
                <a:moveTo>
                  <a:pt x="1231520" y="178615"/>
                </a:moveTo>
                <a:cubicBezTo>
                  <a:pt x="1234472" y="178615"/>
                  <a:pt x="1236853" y="179567"/>
                  <a:pt x="1238950" y="181469"/>
                </a:cubicBezTo>
                <a:cubicBezTo>
                  <a:pt x="1240950" y="183372"/>
                  <a:pt x="1241902" y="185830"/>
                  <a:pt x="1241902" y="188842"/>
                </a:cubicBezTo>
                <a:cubicBezTo>
                  <a:pt x="1241902" y="191776"/>
                  <a:pt x="1240950" y="194234"/>
                  <a:pt x="1238950" y="196216"/>
                </a:cubicBezTo>
                <a:cubicBezTo>
                  <a:pt x="1236853" y="198198"/>
                  <a:pt x="1234472" y="199188"/>
                  <a:pt x="1231520" y="199188"/>
                </a:cubicBezTo>
                <a:cubicBezTo>
                  <a:pt x="1228662" y="199188"/>
                  <a:pt x="1226281" y="198198"/>
                  <a:pt x="1224376" y="196216"/>
                </a:cubicBezTo>
                <a:cubicBezTo>
                  <a:pt x="1222471" y="194234"/>
                  <a:pt x="1221518" y="191776"/>
                  <a:pt x="1221518" y="188842"/>
                </a:cubicBezTo>
                <a:cubicBezTo>
                  <a:pt x="1221518" y="185830"/>
                  <a:pt x="1222471" y="183372"/>
                  <a:pt x="1224376" y="181469"/>
                </a:cubicBezTo>
                <a:cubicBezTo>
                  <a:pt x="1226281" y="179567"/>
                  <a:pt x="1228662" y="178615"/>
                  <a:pt x="1231520" y="178615"/>
                </a:cubicBezTo>
                <a:close/>
                <a:moveTo>
                  <a:pt x="560884" y="73010"/>
                </a:moveTo>
                <a:cubicBezTo>
                  <a:pt x="548739" y="73010"/>
                  <a:pt x="538700" y="77134"/>
                  <a:pt x="530756" y="85383"/>
                </a:cubicBezTo>
                <a:cubicBezTo>
                  <a:pt x="522822" y="93622"/>
                  <a:pt x="517916" y="105481"/>
                  <a:pt x="516050" y="120940"/>
                </a:cubicBezTo>
                <a:lnTo>
                  <a:pt x="599060" y="120940"/>
                </a:lnTo>
                <a:cubicBezTo>
                  <a:pt x="598517" y="105719"/>
                  <a:pt x="594936" y="93927"/>
                  <a:pt x="588316" y="85564"/>
                </a:cubicBezTo>
                <a:cubicBezTo>
                  <a:pt x="581706" y="77191"/>
                  <a:pt x="572551" y="73010"/>
                  <a:pt x="560884" y="73010"/>
                </a:cubicBezTo>
                <a:close/>
                <a:moveTo>
                  <a:pt x="345142" y="65399"/>
                </a:moveTo>
                <a:lnTo>
                  <a:pt x="356696" y="65399"/>
                </a:lnTo>
                <a:lnTo>
                  <a:pt x="356696" y="196929"/>
                </a:lnTo>
                <a:lnTo>
                  <a:pt x="345142" y="196929"/>
                </a:lnTo>
                <a:close/>
                <a:moveTo>
                  <a:pt x="1451452" y="62189"/>
                </a:moveTo>
                <a:cubicBezTo>
                  <a:pt x="1465358" y="62189"/>
                  <a:pt x="1476027" y="66933"/>
                  <a:pt x="1483456" y="76401"/>
                </a:cubicBezTo>
                <a:cubicBezTo>
                  <a:pt x="1490790" y="85878"/>
                  <a:pt x="1494505" y="99375"/>
                  <a:pt x="1494505" y="116892"/>
                </a:cubicBezTo>
                <a:lnTo>
                  <a:pt x="1494505" y="196929"/>
                </a:lnTo>
                <a:lnTo>
                  <a:pt x="1482980" y="196929"/>
                </a:lnTo>
                <a:lnTo>
                  <a:pt x="1482980" y="120340"/>
                </a:lnTo>
                <a:cubicBezTo>
                  <a:pt x="1482980" y="88793"/>
                  <a:pt x="1471740" y="73010"/>
                  <a:pt x="1449452" y="73010"/>
                </a:cubicBezTo>
                <a:cubicBezTo>
                  <a:pt x="1436974" y="73010"/>
                  <a:pt x="1426782" y="77648"/>
                  <a:pt x="1418686" y="86926"/>
                </a:cubicBezTo>
                <a:cubicBezTo>
                  <a:pt x="1410685" y="96203"/>
                  <a:pt x="1406685" y="107700"/>
                  <a:pt x="1406685" y="121416"/>
                </a:cubicBezTo>
                <a:lnTo>
                  <a:pt x="1406685" y="196929"/>
                </a:lnTo>
                <a:lnTo>
                  <a:pt x="1395159" y="196929"/>
                </a:lnTo>
                <a:lnTo>
                  <a:pt x="1395159" y="65399"/>
                </a:lnTo>
                <a:lnTo>
                  <a:pt x="1406685" y="65399"/>
                </a:lnTo>
                <a:lnTo>
                  <a:pt x="1406685" y="89307"/>
                </a:lnTo>
                <a:lnTo>
                  <a:pt x="1407256" y="89307"/>
                </a:lnTo>
                <a:cubicBezTo>
                  <a:pt x="1416685" y="71229"/>
                  <a:pt x="1431450" y="62189"/>
                  <a:pt x="1451452" y="62189"/>
                </a:cubicBezTo>
                <a:close/>
                <a:moveTo>
                  <a:pt x="1336295" y="62189"/>
                </a:moveTo>
                <a:cubicBezTo>
                  <a:pt x="1346106" y="62189"/>
                  <a:pt x="1355631" y="64256"/>
                  <a:pt x="1364870" y="68371"/>
                </a:cubicBezTo>
                <a:lnTo>
                  <a:pt x="1364870" y="81697"/>
                </a:lnTo>
                <a:cubicBezTo>
                  <a:pt x="1355631" y="75905"/>
                  <a:pt x="1345534" y="73010"/>
                  <a:pt x="1334485" y="73010"/>
                </a:cubicBezTo>
                <a:cubicBezTo>
                  <a:pt x="1319436" y="73010"/>
                  <a:pt x="1307148" y="78563"/>
                  <a:pt x="1297718" y="89660"/>
                </a:cubicBezTo>
                <a:cubicBezTo>
                  <a:pt x="1288289" y="100766"/>
                  <a:pt x="1283621" y="115110"/>
                  <a:pt x="1283621" y="132713"/>
                </a:cubicBezTo>
                <a:cubicBezTo>
                  <a:pt x="1283621" y="149757"/>
                  <a:pt x="1287908" y="163453"/>
                  <a:pt x="1296480" y="173799"/>
                </a:cubicBezTo>
                <a:cubicBezTo>
                  <a:pt x="1305053" y="184146"/>
                  <a:pt x="1316483" y="189318"/>
                  <a:pt x="1330676" y="189318"/>
                </a:cubicBezTo>
                <a:cubicBezTo>
                  <a:pt x="1343534" y="189318"/>
                  <a:pt x="1354773" y="185830"/>
                  <a:pt x="1364393" y="178853"/>
                </a:cubicBezTo>
                <a:lnTo>
                  <a:pt x="1364393" y="191102"/>
                </a:lnTo>
                <a:cubicBezTo>
                  <a:pt x="1354773" y="197127"/>
                  <a:pt x="1343343" y="200140"/>
                  <a:pt x="1330103" y="200140"/>
                </a:cubicBezTo>
                <a:cubicBezTo>
                  <a:pt x="1312578" y="200140"/>
                  <a:pt x="1298386" y="193995"/>
                  <a:pt x="1287622" y="181707"/>
                </a:cubicBezTo>
                <a:cubicBezTo>
                  <a:pt x="1276859" y="169419"/>
                  <a:pt x="1271429" y="153325"/>
                  <a:pt x="1271429" y="133427"/>
                </a:cubicBezTo>
                <a:cubicBezTo>
                  <a:pt x="1271429" y="112577"/>
                  <a:pt x="1277525" y="95489"/>
                  <a:pt x="1289622" y="82173"/>
                </a:cubicBezTo>
                <a:cubicBezTo>
                  <a:pt x="1301719" y="68847"/>
                  <a:pt x="1317245" y="62189"/>
                  <a:pt x="1336295" y="62189"/>
                </a:cubicBezTo>
                <a:close/>
                <a:moveTo>
                  <a:pt x="561350" y="62189"/>
                </a:moveTo>
                <a:cubicBezTo>
                  <a:pt x="577381" y="62189"/>
                  <a:pt x="589697" y="67943"/>
                  <a:pt x="598298" y="79439"/>
                </a:cubicBezTo>
                <a:cubicBezTo>
                  <a:pt x="606899" y="90926"/>
                  <a:pt x="611204" y="106585"/>
                  <a:pt x="611204" y="126407"/>
                </a:cubicBezTo>
                <a:lnTo>
                  <a:pt x="611204" y="131646"/>
                </a:lnTo>
                <a:lnTo>
                  <a:pt x="515583" y="131646"/>
                </a:lnTo>
                <a:cubicBezTo>
                  <a:pt x="515583" y="149718"/>
                  <a:pt x="519669" y="163849"/>
                  <a:pt x="527841" y="174037"/>
                </a:cubicBezTo>
                <a:cubicBezTo>
                  <a:pt x="536014" y="184225"/>
                  <a:pt x="547263" y="189318"/>
                  <a:pt x="561579" y="189318"/>
                </a:cubicBezTo>
                <a:cubicBezTo>
                  <a:pt x="576057" y="189318"/>
                  <a:pt x="590182" y="183888"/>
                  <a:pt x="603965" y="173026"/>
                </a:cubicBezTo>
                <a:lnTo>
                  <a:pt x="603965" y="185632"/>
                </a:lnTo>
                <a:cubicBezTo>
                  <a:pt x="590573" y="195304"/>
                  <a:pt x="575666" y="200140"/>
                  <a:pt x="559245" y="200140"/>
                </a:cubicBezTo>
                <a:cubicBezTo>
                  <a:pt x="542586" y="200140"/>
                  <a:pt x="529127" y="194055"/>
                  <a:pt x="518849" y="181885"/>
                </a:cubicBezTo>
                <a:cubicBezTo>
                  <a:pt x="508572" y="169716"/>
                  <a:pt x="503438" y="152571"/>
                  <a:pt x="503438" y="130455"/>
                </a:cubicBezTo>
                <a:cubicBezTo>
                  <a:pt x="503438" y="111262"/>
                  <a:pt x="508811" y="95089"/>
                  <a:pt x="519555" y="81935"/>
                </a:cubicBezTo>
                <a:cubicBezTo>
                  <a:pt x="530289" y="68771"/>
                  <a:pt x="544224" y="62189"/>
                  <a:pt x="561350" y="62189"/>
                </a:cubicBezTo>
                <a:close/>
                <a:moveTo>
                  <a:pt x="453880" y="62189"/>
                </a:moveTo>
                <a:cubicBezTo>
                  <a:pt x="463767" y="62189"/>
                  <a:pt x="473301" y="64256"/>
                  <a:pt x="482483" y="68371"/>
                </a:cubicBezTo>
                <a:lnTo>
                  <a:pt x="482483" y="81697"/>
                </a:lnTo>
                <a:cubicBezTo>
                  <a:pt x="473301" y="75905"/>
                  <a:pt x="463176" y="73010"/>
                  <a:pt x="452127" y="73010"/>
                </a:cubicBezTo>
                <a:cubicBezTo>
                  <a:pt x="437030" y="73010"/>
                  <a:pt x="424771" y="78563"/>
                  <a:pt x="415351" y="89660"/>
                </a:cubicBezTo>
                <a:cubicBezTo>
                  <a:pt x="405931" y="100766"/>
                  <a:pt x="401225" y="115110"/>
                  <a:pt x="401225" y="132713"/>
                </a:cubicBezTo>
                <a:cubicBezTo>
                  <a:pt x="401225" y="149757"/>
                  <a:pt x="405521" y="163453"/>
                  <a:pt x="414122" y="173799"/>
                </a:cubicBezTo>
                <a:cubicBezTo>
                  <a:pt x="422723" y="184146"/>
                  <a:pt x="434106" y="189318"/>
                  <a:pt x="448279" y="189318"/>
                </a:cubicBezTo>
                <a:cubicBezTo>
                  <a:pt x="461195" y="189318"/>
                  <a:pt x="472444" y="185830"/>
                  <a:pt x="482017" y="178853"/>
                </a:cubicBezTo>
                <a:lnTo>
                  <a:pt x="482017" y="191102"/>
                </a:lnTo>
                <a:cubicBezTo>
                  <a:pt x="472444" y="197127"/>
                  <a:pt x="461004" y="200140"/>
                  <a:pt x="447689" y="200140"/>
                </a:cubicBezTo>
                <a:cubicBezTo>
                  <a:pt x="430182" y="200140"/>
                  <a:pt x="416027" y="193995"/>
                  <a:pt x="405255" y="181707"/>
                </a:cubicBezTo>
                <a:cubicBezTo>
                  <a:pt x="394472" y="169419"/>
                  <a:pt x="389081" y="153325"/>
                  <a:pt x="389081" y="133427"/>
                </a:cubicBezTo>
                <a:cubicBezTo>
                  <a:pt x="389081" y="112577"/>
                  <a:pt x="395130" y="95489"/>
                  <a:pt x="407236" y="82173"/>
                </a:cubicBezTo>
                <a:cubicBezTo>
                  <a:pt x="419342" y="68847"/>
                  <a:pt x="434887" y="62189"/>
                  <a:pt x="453880" y="62189"/>
                </a:cubicBezTo>
                <a:close/>
                <a:moveTo>
                  <a:pt x="84195" y="21280"/>
                </a:moveTo>
                <a:cubicBezTo>
                  <a:pt x="63174" y="21280"/>
                  <a:pt x="45877" y="29033"/>
                  <a:pt x="32294" y="44530"/>
                </a:cubicBezTo>
                <a:cubicBezTo>
                  <a:pt x="18711" y="60027"/>
                  <a:pt x="11920" y="80306"/>
                  <a:pt x="11920" y="105357"/>
                </a:cubicBezTo>
                <a:cubicBezTo>
                  <a:pt x="11920" y="130731"/>
                  <a:pt x="18349" y="150926"/>
                  <a:pt x="31189" y="165950"/>
                </a:cubicBezTo>
                <a:cubicBezTo>
                  <a:pt x="44028" y="180974"/>
                  <a:pt x="61192" y="188486"/>
                  <a:pt x="82671" y="188486"/>
                </a:cubicBezTo>
                <a:cubicBezTo>
                  <a:pt x="105017" y="188486"/>
                  <a:pt x="122705" y="181053"/>
                  <a:pt x="135735" y="166188"/>
                </a:cubicBezTo>
                <a:cubicBezTo>
                  <a:pt x="148775" y="151322"/>
                  <a:pt x="155300" y="130607"/>
                  <a:pt x="155300" y="104052"/>
                </a:cubicBezTo>
                <a:cubicBezTo>
                  <a:pt x="155300" y="78049"/>
                  <a:pt x="148937" y="57751"/>
                  <a:pt x="136202" y="43168"/>
                </a:cubicBezTo>
                <a:cubicBezTo>
                  <a:pt x="123476" y="28576"/>
                  <a:pt x="106141" y="21280"/>
                  <a:pt x="84195" y="21280"/>
                </a:cubicBezTo>
                <a:close/>
                <a:moveTo>
                  <a:pt x="350857" y="12717"/>
                </a:moveTo>
                <a:cubicBezTo>
                  <a:pt x="353429" y="12717"/>
                  <a:pt x="355705" y="13574"/>
                  <a:pt x="357696" y="15279"/>
                </a:cubicBezTo>
                <a:cubicBezTo>
                  <a:pt x="359677" y="16984"/>
                  <a:pt x="360668" y="19298"/>
                  <a:pt x="360668" y="22232"/>
                </a:cubicBezTo>
                <a:cubicBezTo>
                  <a:pt x="360668" y="25013"/>
                  <a:pt x="359696" y="27366"/>
                  <a:pt x="357753" y="29309"/>
                </a:cubicBezTo>
                <a:cubicBezTo>
                  <a:pt x="355801" y="31252"/>
                  <a:pt x="353505" y="32224"/>
                  <a:pt x="350857" y="32224"/>
                </a:cubicBezTo>
                <a:cubicBezTo>
                  <a:pt x="348295" y="32224"/>
                  <a:pt x="346057" y="31290"/>
                  <a:pt x="344152" y="29433"/>
                </a:cubicBezTo>
                <a:cubicBezTo>
                  <a:pt x="342247" y="27566"/>
                  <a:pt x="341285" y="25166"/>
                  <a:pt x="341285" y="22232"/>
                </a:cubicBezTo>
                <a:cubicBezTo>
                  <a:pt x="341285" y="19460"/>
                  <a:pt x="342266" y="17184"/>
                  <a:pt x="344209" y="15393"/>
                </a:cubicBezTo>
                <a:cubicBezTo>
                  <a:pt x="346152" y="13612"/>
                  <a:pt x="348371" y="12717"/>
                  <a:pt x="350857" y="12717"/>
                </a:cubicBezTo>
                <a:close/>
                <a:moveTo>
                  <a:pt x="86291" y="9630"/>
                </a:moveTo>
                <a:cubicBezTo>
                  <a:pt x="110656" y="9630"/>
                  <a:pt x="130392" y="18127"/>
                  <a:pt x="145489" y="35138"/>
                </a:cubicBezTo>
                <a:cubicBezTo>
                  <a:pt x="160586" y="52141"/>
                  <a:pt x="168139" y="74439"/>
                  <a:pt x="168139" y="102032"/>
                </a:cubicBezTo>
                <a:cubicBezTo>
                  <a:pt x="168139" y="132474"/>
                  <a:pt x="160414" y="156436"/>
                  <a:pt x="144965" y="173918"/>
                </a:cubicBezTo>
                <a:cubicBezTo>
                  <a:pt x="129515" y="191399"/>
                  <a:pt x="108827" y="200140"/>
                  <a:pt x="82910" y="200140"/>
                </a:cubicBezTo>
                <a:cubicBezTo>
                  <a:pt x="57382" y="200140"/>
                  <a:pt x="37028" y="191498"/>
                  <a:pt x="21845" y="174215"/>
                </a:cubicBezTo>
                <a:cubicBezTo>
                  <a:pt x="6671" y="156932"/>
                  <a:pt x="-920" y="134456"/>
                  <a:pt x="-920" y="106785"/>
                </a:cubicBezTo>
                <a:cubicBezTo>
                  <a:pt x="-920" y="77372"/>
                  <a:pt x="6862" y="53826"/>
                  <a:pt x="22436" y="36148"/>
                </a:cubicBezTo>
                <a:cubicBezTo>
                  <a:pt x="37999" y="18470"/>
                  <a:pt x="59287" y="9630"/>
                  <a:pt x="86291" y="9630"/>
                </a:cubicBezTo>
                <a:close/>
                <a:moveTo>
                  <a:pt x="316520" y="115"/>
                </a:moveTo>
                <a:cubicBezTo>
                  <a:pt x="322044" y="115"/>
                  <a:pt x="326597" y="944"/>
                  <a:pt x="330178" y="2611"/>
                </a:cubicBezTo>
                <a:lnTo>
                  <a:pt x="330178" y="14622"/>
                </a:lnTo>
                <a:cubicBezTo>
                  <a:pt x="327064" y="12164"/>
                  <a:pt x="322359" y="10935"/>
                  <a:pt x="316053" y="10935"/>
                </a:cubicBezTo>
                <a:cubicBezTo>
                  <a:pt x="300175" y="10935"/>
                  <a:pt x="292231" y="21794"/>
                  <a:pt x="292231" y="43520"/>
                </a:cubicBezTo>
                <a:lnTo>
                  <a:pt x="292231" y="65399"/>
                </a:lnTo>
                <a:lnTo>
                  <a:pt x="326445" y="65399"/>
                </a:lnTo>
                <a:lnTo>
                  <a:pt x="326445" y="76220"/>
                </a:lnTo>
                <a:lnTo>
                  <a:pt x="292231" y="76220"/>
                </a:lnTo>
                <a:lnTo>
                  <a:pt x="292231" y="196929"/>
                </a:lnTo>
                <a:lnTo>
                  <a:pt x="280677" y="196929"/>
                </a:lnTo>
                <a:lnTo>
                  <a:pt x="280677" y="76220"/>
                </a:lnTo>
                <a:lnTo>
                  <a:pt x="257436" y="76220"/>
                </a:lnTo>
                <a:lnTo>
                  <a:pt x="257436" y="65399"/>
                </a:lnTo>
                <a:lnTo>
                  <a:pt x="280677" y="65399"/>
                </a:lnTo>
                <a:lnTo>
                  <a:pt x="280677" y="42568"/>
                </a:lnTo>
                <a:cubicBezTo>
                  <a:pt x="280677" y="28700"/>
                  <a:pt x="284096" y="18155"/>
                  <a:pt x="290945" y="10935"/>
                </a:cubicBezTo>
                <a:cubicBezTo>
                  <a:pt x="297794" y="3725"/>
                  <a:pt x="306318" y="115"/>
                  <a:pt x="316520" y="115"/>
                </a:cubicBezTo>
                <a:close/>
                <a:moveTo>
                  <a:pt x="245044" y="115"/>
                </a:moveTo>
                <a:cubicBezTo>
                  <a:pt x="250569" y="115"/>
                  <a:pt x="255121" y="944"/>
                  <a:pt x="258703" y="2611"/>
                </a:cubicBezTo>
                <a:lnTo>
                  <a:pt x="258703" y="14622"/>
                </a:lnTo>
                <a:cubicBezTo>
                  <a:pt x="255588" y="12164"/>
                  <a:pt x="250883" y="10935"/>
                  <a:pt x="244577" y="10935"/>
                </a:cubicBezTo>
                <a:cubicBezTo>
                  <a:pt x="228699" y="10935"/>
                  <a:pt x="220755" y="21794"/>
                  <a:pt x="220755" y="43520"/>
                </a:cubicBezTo>
                <a:lnTo>
                  <a:pt x="220755" y="65399"/>
                </a:lnTo>
                <a:lnTo>
                  <a:pt x="254969" y="65399"/>
                </a:lnTo>
                <a:lnTo>
                  <a:pt x="254969" y="76220"/>
                </a:lnTo>
                <a:lnTo>
                  <a:pt x="220755" y="76220"/>
                </a:lnTo>
                <a:lnTo>
                  <a:pt x="220755" y="196929"/>
                </a:lnTo>
                <a:lnTo>
                  <a:pt x="209201" y="196929"/>
                </a:lnTo>
                <a:lnTo>
                  <a:pt x="209201" y="76220"/>
                </a:lnTo>
                <a:lnTo>
                  <a:pt x="185970" y="76220"/>
                </a:lnTo>
                <a:lnTo>
                  <a:pt x="185970" y="65399"/>
                </a:lnTo>
                <a:lnTo>
                  <a:pt x="209201" y="65399"/>
                </a:lnTo>
                <a:lnTo>
                  <a:pt x="209201" y="42568"/>
                </a:lnTo>
                <a:cubicBezTo>
                  <a:pt x="209201" y="28700"/>
                  <a:pt x="212621" y="18155"/>
                  <a:pt x="219469" y="10935"/>
                </a:cubicBezTo>
                <a:cubicBezTo>
                  <a:pt x="226327" y="3725"/>
                  <a:pt x="234843" y="115"/>
                  <a:pt x="245044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E870F7-4DE4-4C51-BB72-B2101D12704F}"/>
              </a:ext>
            </a:extLst>
          </p:cNvPr>
          <p:cNvSpPr txBox="1"/>
          <p:nvPr/>
        </p:nvSpPr>
        <p:spPr>
          <a:xfrm>
            <a:off x="7800077" y="3599430"/>
            <a:ext cx="33214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腾祥伯当行楷简" panose="01010104010101010101" pitchFamily="2" charset="-122"/>
                <a:ea typeface="腾祥伯当行楷简" panose="01010104010101010101" pitchFamily="2" charset="-122"/>
              </a:rPr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320079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EAB013B-AA89-4045-991E-FF16D72116FA}"/>
              </a:ext>
            </a:extLst>
          </p:cNvPr>
          <p:cNvSpPr/>
          <p:nvPr/>
        </p:nvSpPr>
        <p:spPr>
          <a:xfrm>
            <a:off x="6060331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93308A3-2B0D-46D4-AE73-EAC14711CC40}"/>
              </a:ext>
            </a:extLst>
          </p:cNvPr>
          <p:cNvSpPr txBox="1"/>
          <p:nvPr/>
        </p:nvSpPr>
        <p:spPr>
          <a:xfrm>
            <a:off x="3723367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#03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C7C880-8A0A-442F-9D01-5B28F1822354}"/>
              </a:ext>
            </a:extLst>
          </p:cNvPr>
          <p:cNvSpPr txBox="1"/>
          <p:nvPr/>
        </p:nvSpPr>
        <p:spPr>
          <a:xfrm>
            <a:off x="4610403" y="2762744"/>
            <a:ext cx="3231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小组分工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C57EFC-D942-463C-A87D-9C87E856F868}"/>
              </a:ext>
            </a:extLst>
          </p:cNvPr>
          <p:cNvSpPr txBox="1"/>
          <p:nvPr/>
        </p:nvSpPr>
        <p:spPr>
          <a:xfrm>
            <a:off x="4628673" y="3418140"/>
            <a:ext cx="14818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Current Issues</a:t>
            </a:r>
          </a:p>
        </p:txBody>
      </p:sp>
    </p:spTree>
    <p:extLst>
      <p:ext uri="{BB962C8B-B14F-4D97-AF65-F5344CB8AC3E}">
        <p14:creationId xmlns:p14="http://schemas.microsoft.com/office/powerpoint/2010/main" val="38448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8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9DFB6750-B4E8-42BD-93E8-AF90F8BF68F5}"/>
              </a:ext>
            </a:extLst>
          </p:cNvPr>
          <p:cNvSpPr txBox="1"/>
          <p:nvPr/>
        </p:nvSpPr>
        <p:spPr>
          <a:xfrm>
            <a:off x="6387131" y="1204399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项目目标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E6D1B3-6946-4FA3-91D2-3DB615B678EA}"/>
              </a:ext>
            </a:extLst>
          </p:cNvPr>
          <p:cNvSpPr txBox="1"/>
          <p:nvPr/>
        </p:nvSpPr>
        <p:spPr>
          <a:xfrm>
            <a:off x="6387131" y="1722268"/>
            <a:ext cx="149880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Subject Objective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46145-B2B0-4316-8ABB-6A70F0AED189}"/>
              </a:ext>
            </a:extLst>
          </p:cNvPr>
          <p:cNvSpPr txBox="1"/>
          <p:nvPr/>
        </p:nvSpPr>
        <p:spPr>
          <a:xfrm>
            <a:off x="6387131" y="2333484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设计方案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335D09-82E9-4F86-A964-442977533C5D}"/>
              </a:ext>
            </a:extLst>
          </p:cNvPr>
          <p:cNvSpPr txBox="1"/>
          <p:nvPr/>
        </p:nvSpPr>
        <p:spPr>
          <a:xfrm>
            <a:off x="6387131" y="2851353"/>
            <a:ext cx="21412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zh-CN" sz="1600" dirty="0">
                <a:solidFill>
                  <a:schemeClr val="bg1"/>
                </a:solidFill>
                <a:latin typeface="-apple-system"/>
              </a:rPr>
              <a:t>Work Completed to Date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zh-CN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867BA35-E42F-49CE-B0CF-A672358C4340}"/>
              </a:ext>
            </a:extLst>
          </p:cNvPr>
          <p:cNvSpPr txBox="1"/>
          <p:nvPr/>
        </p:nvSpPr>
        <p:spPr>
          <a:xfrm>
            <a:off x="6387131" y="4591654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小组分工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C1CCD11-04D0-4753-BF72-C37DDC867D98}"/>
              </a:ext>
            </a:extLst>
          </p:cNvPr>
          <p:cNvSpPr txBox="1"/>
          <p:nvPr/>
        </p:nvSpPr>
        <p:spPr>
          <a:xfrm>
            <a:off x="6387131" y="5109523"/>
            <a:ext cx="14097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chemeClr val="bg1"/>
                </a:solidFill>
                <a:effectLst/>
                <a:latin typeface="-apple-system"/>
              </a:rPr>
              <a:t>Next Steps Plan </a:t>
            </a:r>
          </a:p>
          <a:p>
            <a:pPr algn="l" fontAlgn="base"/>
            <a:endParaRPr lang="en-US" altLang="zh-CN" sz="1600" b="0" i="0" dirty="0">
              <a:solidFill>
                <a:srgbClr val="1A2029"/>
              </a:solidFill>
              <a:effectLst/>
              <a:latin typeface="-apple-system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C4B2FB-BB76-41C8-965E-0654ED86E1AA}"/>
              </a:ext>
            </a:extLst>
          </p:cNvPr>
          <p:cNvSpPr txBox="1"/>
          <p:nvPr/>
        </p:nvSpPr>
        <p:spPr>
          <a:xfrm>
            <a:off x="5475800" y="1174606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#01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A16557-8577-4ADF-9D8C-9A5C0CBEAE4C}"/>
              </a:ext>
            </a:extLst>
          </p:cNvPr>
          <p:cNvSpPr txBox="1"/>
          <p:nvPr/>
        </p:nvSpPr>
        <p:spPr>
          <a:xfrm>
            <a:off x="5475800" y="230369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#02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90EF2DB-1B5B-4E69-8898-0A6A4B9DFADB}"/>
              </a:ext>
            </a:extLst>
          </p:cNvPr>
          <p:cNvSpPr txBox="1"/>
          <p:nvPr/>
        </p:nvSpPr>
        <p:spPr>
          <a:xfrm>
            <a:off x="5475800" y="3432776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#03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B19C32A-22A8-4440-B1CE-BB38CCFEB84C}"/>
              </a:ext>
            </a:extLst>
          </p:cNvPr>
          <p:cNvSpPr txBox="1"/>
          <p:nvPr/>
        </p:nvSpPr>
        <p:spPr>
          <a:xfrm>
            <a:off x="5475800" y="456186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#04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6859E12-6A2D-4B08-A4AE-6D8685076E99}"/>
              </a:ext>
            </a:extLst>
          </p:cNvPr>
          <p:cNvSpPr/>
          <p:nvPr/>
        </p:nvSpPr>
        <p:spPr>
          <a:xfrm>
            <a:off x="7938224" y="4744863"/>
            <a:ext cx="7043878" cy="70438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lvl="0"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462E7FC-9C27-4B55-BB88-CB48FB436B26}"/>
              </a:ext>
            </a:extLst>
          </p:cNvPr>
          <p:cNvSpPr/>
          <p:nvPr/>
        </p:nvSpPr>
        <p:spPr>
          <a:xfrm>
            <a:off x="8230787" y="5037427"/>
            <a:ext cx="6458754" cy="645875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6FF438-82C7-4C2C-811A-B20A93FDC8CC}"/>
              </a:ext>
            </a:extLst>
          </p:cNvPr>
          <p:cNvSpPr txBox="1"/>
          <p:nvPr/>
        </p:nvSpPr>
        <p:spPr>
          <a:xfrm>
            <a:off x="6387131" y="3462569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实现效果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3536B3-0220-457A-8E05-AB5818BA1072}"/>
              </a:ext>
            </a:extLst>
          </p:cNvPr>
          <p:cNvSpPr txBox="1"/>
          <p:nvPr/>
        </p:nvSpPr>
        <p:spPr>
          <a:xfrm>
            <a:off x="6391313" y="4054001"/>
            <a:ext cx="118320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zh-CN" sz="1600" b="0" i="0" dirty="0">
                <a:solidFill>
                  <a:schemeClr val="bg1"/>
                </a:solidFill>
                <a:effectLst/>
                <a:latin typeface="-apple-system"/>
              </a:rPr>
              <a:t>Current Issues</a:t>
            </a:r>
          </a:p>
        </p:txBody>
      </p:sp>
    </p:spTree>
    <p:extLst>
      <p:ext uri="{BB962C8B-B14F-4D97-AF65-F5344CB8AC3E}">
        <p14:creationId xmlns:p14="http://schemas.microsoft.com/office/powerpoint/2010/main" val="58580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3612119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#01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8E5FEC2-DA38-4810-A18E-F5E21581AA8D}"/>
              </a:ext>
            </a:extLst>
          </p:cNvPr>
          <p:cNvSpPr/>
          <p:nvPr/>
        </p:nvSpPr>
        <p:spPr>
          <a:xfrm>
            <a:off x="3692753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7D90D4-F5E9-4701-960A-94C806710603}"/>
              </a:ext>
            </a:extLst>
          </p:cNvPr>
          <p:cNvSpPr txBox="1"/>
          <p:nvPr/>
        </p:nvSpPr>
        <p:spPr>
          <a:xfrm>
            <a:off x="4496698" y="2724273"/>
            <a:ext cx="225702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项目目标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DB4FB5-255F-4786-8C49-708351E3BB97}"/>
              </a:ext>
            </a:extLst>
          </p:cNvPr>
          <p:cNvSpPr txBox="1"/>
          <p:nvPr/>
        </p:nvSpPr>
        <p:spPr>
          <a:xfrm>
            <a:off x="4578942" y="3538093"/>
            <a:ext cx="149880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Subject Objective</a:t>
            </a:r>
          </a:p>
        </p:txBody>
      </p:sp>
    </p:spTree>
    <p:extLst>
      <p:ext uri="{BB962C8B-B14F-4D97-AF65-F5344CB8AC3E}">
        <p14:creationId xmlns:p14="http://schemas.microsoft.com/office/powerpoint/2010/main" val="163147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36E89E-8A30-47E0-B320-8749476B1D11}"/>
              </a:ext>
            </a:extLst>
          </p:cNvPr>
          <p:cNvSpPr txBox="1"/>
          <p:nvPr/>
        </p:nvSpPr>
        <p:spPr>
          <a:xfrm>
            <a:off x="731838" y="874904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/>
              <a:t>项目目标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1A9585-629B-4C64-B942-AEBEF5249C5A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chemeClr val="accent1"/>
                </a:solidFill>
              </a:rPr>
              <a:t>背景与意义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8622A1-A24A-4FC5-8A91-716A24512005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方法及过程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47C4E3-938D-4C92-A784-9DF3C05D9148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118943-2D6B-4069-81F5-171DA37937C2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A8CC751-2344-43DD-BB28-3F48786A902F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B5776B7-31A8-45B5-9613-826D33DE3053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4531548-4F3E-44D5-9E3A-331FF00E0007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670E491-1818-4536-8741-848371571FC2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EE4BA25-5226-4585-B96E-B8D82C09C689}"/>
              </a:ext>
            </a:extLst>
          </p:cNvPr>
          <p:cNvSpPr/>
          <p:nvPr/>
        </p:nvSpPr>
        <p:spPr>
          <a:xfrm>
            <a:off x="3692753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8D46F8-3804-41C8-98D8-34F61C977850}"/>
              </a:ext>
            </a:extLst>
          </p:cNvPr>
          <p:cNvSpPr/>
          <p:nvPr/>
        </p:nvSpPr>
        <p:spPr>
          <a:xfrm rot="18900000">
            <a:off x="2671871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77AF2B5-29CD-45B8-84D3-57846305A67B}"/>
              </a:ext>
            </a:extLst>
          </p:cNvPr>
          <p:cNvSpPr/>
          <p:nvPr/>
        </p:nvSpPr>
        <p:spPr>
          <a:xfrm rot="18900000">
            <a:off x="2789312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EEC56E-A284-432F-B551-9DB164621BF4}"/>
              </a:ext>
            </a:extLst>
          </p:cNvPr>
          <p:cNvSpPr txBox="1"/>
          <p:nvPr/>
        </p:nvSpPr>
        <p:spPr>
          <a:xfrm>
            <a:off x="1093949" y="2051564"/>
            <a:ext cx="4156607" cy="35634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智能控制花瓶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通过内置传感器监测生长环境，自动调节水分供应和光照情况，帮助用户智能延长鲜花待机时间，避免过度浇水或缺乏照顾。</a:t>
            </a:r>
          </a:p>
          <a:p>
            <a:pPr>
              <a:lnSpc>
                <a:spcPct val="125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84AFA05-120E-49EA-B472-8A59A85B6E86}"/>
              </a:ext>
            </a:extLst>
          </p:cNvPr>
          <p:cNvSpPr/>
          <p:nvPr/>
        </p:nvSpPr>
        <p:spPr>
          <a:xfrm>
            <a:off x="894822" y="2203382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1084751-F1C3-413F-AFBF-54B91F403CF8}"/>
              </a:ext>
            </a:extLst>
          </p:cNvPr>
          <p:cNvSpPr/>
          <p:nvPr/>
        </p:nvSpPr>
        <p:spPr>
          <a:xfrm>
            <a:off x="731838" y="2203382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46169D7-71D3-4CC6-A832-17D18A51DCCE}"/>
              </a:ext>
            </a:extLst>
          </p:cNvPr>
          <p:cNvSpPr/>
          <p:nvPr/>
        </p:nvSpPr>
        <p:spPr>
          <a:xfrm>
            <a:off x="891501" y="2890820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44251DB-509E-497B-9DA2-B0CA3931D952}"/>
              </a:ext>
            </a:extLst>
          </p:cNvPr>
          <p:cNvSpPr/>
          <p:nvPr/>
        </p:nvSpPr>
        <p:spPr>
          <a:xfrm>
            <a:off x="728517" y="2890820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56" name="图片 55" descr="图片包含 游戏机, 灯光, 水, 交通&#10;&#10;描述已自动生成">
            <a:extLst>
              <a:ext uri="{FF2B5EF4-FFF2-40B4-BE49-F238E27FC236}">
                <a16:creationId xmlns:a16="http://schemas.microsoft.com/office/drawing/2014/main" id="{F2638C15-FC31-45BE-93CB-B3D2DB706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2527"/>
          <a:stretch>
            <a:fillRect/>
          </a:stretch>
        </p:blipFill>
        <p:spPr>
          <a:xfrm>
            <a:off x="12541395" y="938094"/>
            <a:ext cx="3281926" cy="7102378"/>
          </a:xfrm>
          <a:custGeom>
            <a:avLst/>
            <a:gdLst>
              <a:gd name="connsiteX0" fmla="*/ 0 w 3281926"/>
              <a:gd name="connsiteY0" fmla="*/ 0 h 7102378"/>
              <a:gd name="connsiteX1" fmla="*/ 3281926 w 3281926"/>
              <a:gd name="connsiteY1" fmla="*/ 0 h 7102378"/>
              <a:gd name="connsiteX2" fmla="*/ 3281926 w 3281926"/>
              <a:gd name="connsiteY2" fmla="*/ 7102378 h 7102378"/>
              <a:gd name="connsiteX3" fmla="*/ 0 w 3281926"/>
              <a:gd name="connsiteY3" fmla="*/ 7102378 h 710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926" h="7102378">
                <a:moveTo>
                  <a:pt x="0" y="0"/>
                </a:moveTo>
                <a:lnTo>
                  <a:pt x="3281926" y="0"/>
                </a:lnTo>
                <a:lnTo>
                  <a:pt x="3281926" y="7102378"/>
                </a:lnTo>
                <a:lnTo>
                  <a:pt x="0" y="7102378"/>
                </a:lnTo>
                <a:close/>
              </a:path>
            </a:pathLst>
          </a:custGeom>
        </p:spPr>
      </p:pic>
      <p:pic>
        <p:nvPicPr>
          <p:cNvPr id="28" name="内容占位符 9">
            <a:extLst>
              <a:ext uri="{FF2B5EF4-FFF2-40B4-BE49-F238E27FC236}">
                <a16:creationId xmlns:a16="http://schemas.microsoft.com/office/drawing/2014/main" id="{7136B443-ADDB-44E5-A013-72D6B482F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546"/>
          <a:stretch/>
        </p:blipFill>
        <p:spPr>
          <a:xfrm>
            <a:off x="5697266" y="1485965"/>
            <a:ext cx="5694217" cy="430097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01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EAB013B-AA89-4045-991E-FF16D72116FA}"/>
              </a:ext>
            </a:extLst>
          </p:cNvPr>
          <p:cNvSpPr/>
          <p:nvPr/>
        </p:nvSpPr>
        <p:spPr>
          <a:xfrm>
            <a:off x="6060331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93308A3-2B0D-46D4-AE73-EAC14711CC40}"/>
              </a:ext>
            </a:extLst>
          </p:cNvPr>
          <p:cNvSpPr txBox="1"/>
          <p:nvPr/>
        </p:nvSpPr>
        <p:spPr>
          <a:xfrm>
            <a:off x="3723367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#02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C7C880-8A0A-442F-9D01-5B28F1822354}"/>
              </a:ext>
            </a:extLst>
          </p:cNvPr>
          <p:cNvSpPr txBox="1"/>
          <p:nvPr/>
        </p:nvSpPr>
        <p:spPr>
          <a:xfrm>
            <a:off x="4610403" y="2762744"/>
            <a:ext cx="3231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设计方案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C57EFC-D942-463C-A87D-9C87E856F868}"/>
              </a:ext>
            </a:extLst>
          </p:cNvPr>
          <p:cNvSpPr txBox="1"/>
          <p:nvPr/>
        </p:nvSpPr>
        <p:spPr>
          <a:xfrm>
            <a:off x="4628673" y="3418140"/>
            <a:ext cx="14818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Current Issues</a:t>
            </a:r>
          </a:p>
        </p:txBody>
      </p:sp>
    </p:spTree>
    <p:extLst>
      <p:ext uri="{BB962C8B-B14F-4D97-AF65-F5344CB8AC3E}">
        <p14:creationId xmlns:p14="http://schemas.microsoft.com/office/powerpoint/2010/main" val="289543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39C6C463-3D6A-41C8-AA0C-A365691F5FFF}"/>
              </a:ext>
            </a:extLst>
          </p:cNvPr>
          <p:cNvSpPr/>
          <p:nvPr/>
        </p:nvSpPr>
        <p:spPr>
          <a:xfrm>
            <a:off x="-33791" y="5773479"/>
            <a:ext cx="12225791" cy="1084521"/>
          </a:xfrm>
          <a:prstGeom prst="rect">
            <a:avLst/>
          </a:prstGeom>
          <a:gradFill>
            <a:gsLst>
              <a:gs pos="0">
                <a:srgbClr val="EEEEEE">
                  <a:alpha val="25000"/>
                </a:srgbClr>
              </a:gs>
              <a:gs pos="100000">
                <a:srgbClr val="EEEEEE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1BF88E-2B9C-4295-B1E9-380BB94D8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设备框图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C2B78F5-925F-4FD9-866B-D3908561242C}"/>
              </a:ext>
            </a:extLst>
          </p:cNvPr>
          <p:cNvSpPr/>
          <p:nvPr/>
        </p:nvSpPr>
        <p:spPr>
          <a:xfrm>
            <a:off x="1894714" y="1095919"/>
            <a:ext cx="8776219" cy="4620578"/>
          </a:xfrm>
          <a:prstGeom prst="roundRect">
            <a:avLst>
              <a:gd name="adj" fmla="val 9024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 descr="花瓶里插着绿色的植物&#10;&#10;描述已自动生成">
            <a:extLst>
              <a:ext uri="{FF2B5EF4-FFF2-40B4-BE49-F238E27FC236}">
                <a16:creationId xmlns:a16="http://schemas.microsoft.com/office/drawing/2014/main" id="{B9CFB115-5614-4D8C-A353-D90E8AB8E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" y="4531646"/>
            <a:ext cx="2324508" cy="2324508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B25A0935-2C51-49F3-9EAA-9D37C069E158}"/>
              </a:ext>
            </a:extLst>
          </p:cNvPr>
          <p:cNvGrpSpPr/>
          <p:nvPr/>
        </p:nvGrpSpPr>
        <p:grpSpPr>
          <a:xfrm>
            <a:off x="9525669" y="4132248"/>
            <a:ext cx="2751151" cy="2751151"/>
            <a:chOff x="9525669" y="4132248"/>
            <a:chExt cx="2751151" cy="2751151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7F8A35F-67DA-406A-BB70-03E5372CB4D9}"/>
                </a:ext>
              </a:extLst>
            </p:cNvPr>
            <p:cNvSpPr/>
            <p:nvPr/>
          </p:nvSpPr>
          <p:spPr>
            <a:xfrm>
              <a:off x="10164493" y="6570050"/>
              <a:ext cx="1281666" cy="17341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9" name="图片 48" descr="花瓶里插着绿色的植物&#10;&#10;描述已自动生成">
              <a:extLst>
                <a:ext uri="{FF2B5EF4-FFF2-40B4-BE49-F238E27FC236}">
                  <a16:creationId xmlns:a16="http://schemas.microsoft.com/office/drawing/2014/main" id="{C6520679-87A8-446F-8BB8-B6A649C0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669" y="4132248"/>
              <a:ext cx="2751151" cy="2751151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A1AB91B-9C3C-47B7-BA43-B255A9B03CD3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07</a:t>
            </a:r>
            <a:endParaRPr lang="zh-CN" altLang="en-US" sz="1050" dirty="0"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B2C6C4-9C00-4762-9E52-F7F2705A5B89}"/>
              </a:ext>
            </a:extLst>
          </p:cNvPr>
          <p:cNvSpPr txBox="1"/>
          <p:nvPr/>
        </p:nvSpPr>
        <p:spPr>
          <a:xfrm>
            <a:off x="2191082" y="643041"/>
            <a:ext cx="2258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EQUIPMENT BRIEF PICTURE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14CAB737-85E4-4B60-8E0A-230017C84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491"/>
          <a:stretch/>
        </p:blipFill>
        <p:spPr>
          <a:xfrm>
            <a:off x="2790868" y="1376210"/>
            <a:ext cx="7038231" cy="41055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485A7C-207A-C056-E410-7D35AC6AA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2" y="207879"/>
            <a:ext cx="1408363" cy="2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39C6C463-3D6A-41C8-AA0C-A365691F5FFF}"/>
              </a:ext>
            </a:extLst>
          </p:cNvPr>
          <p:cNvSpPr/>
          <p:nvPr/>
        </p:nvSpPr>
        <p:spPr>
          <a:xfrm>
            <a:off x="-33791" y="5773479"/>
            <a:ext cx="12225791" cy="1084521"/>
          </a:xfrm>
          <a:prstGeom prst="rect">
            <a:avLst/>
          </a:prstGeom>
          <a:gradFill>
            <a:gsLst>
              <a:gs pos="0">
                <a:srgbClr val="EEEEEE">
                  <a:alpha val="25000"/>
                </a:srgbClr>
              </a:gs>
              <a:gs pos="100000">
                <a:srgbClr val="EEEEEE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1BF88E-2B9C-4295-B1E9-380BB94D8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dirty="0"/>
              <a:t>软件流程图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C2B78F5-925F-4FD9-866B-D3908561242C}"/>
              </a:ext>
            </a:extLst>
          </p:cNvPr>
          <p:cNvSpPr/>
          <p:nvPr/>
        </p:nvSpPr>
        <p:spPr>
          <a:xfrm>
            <a:off x="2678489" y="922368"/>
            <a:ext cx="6323346" cy="4416596"/>
          </a:xfrm>
          <a:prstGeom prst="roundRect">
            <a:avLst>
              <a:gd name="adj" fmla="val 9024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 descr="花瓶里插着绿色的植物&#10;&#10;描述已自动生成">
            <a:extLst>
              <a:ext uri="{FF2B5EF4-FFF2-40B4-BE49-F238E27FC236}">
                <a16:creationId xmlns:a16="http://schemas.microsoft.com/office/drawing/2014/main" id="{B9CFB115-5614-4D8C-A353-D90E8AB8E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" y="4531646"/>
            <a:ext cx="2324508" cy="2324508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B25A0935-2C51-49F3-9EAA-9D37C069E158}"/>
              </a:ext>
            </a:extLst>
          </p:cNvPr>
          <p:cNvGrpSpPr/>
          <p:nvPr/>
        </p:nvGrpSpPr>
        <p:grpSpPr>
          <a:xfrm>
            <a:off x="9525669" y="4132248"/>
            <a:ext cx="2751151" cy="2751151"/>
            <a:chOff x="9525669" y="4132248"/>
            <a:chExt cx="2751151" cy="2751151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7F8A35F-67DA-406A-BB70-03E5372CB4D9}"/>
                </a:ext>
              </a:extLst>
            </p:cNvPr>
            <p:cNvSpPr/>
            <p:nvPr/>
          </p:nvSpPr>
          <p:spPr>
            <a:xfrm>
              <a:off x="10164493" y="6570050"/>
              <a:ext cx="1281666" cy="17341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9" name="图片 48" descr="花瓶里插着绿色的植物&#10;&#10;描述已自动生成">
              <a:extLst>
                <a:ext uri="{FF2B5EF4-FFF2-40B4-BE49-F238E27FC236}">
                  <a16:creationId xmlns:a16="http://schemas.microsoft.com/office/drawing/2014/main" id="{C6520679-87A8-446F-8BB8-B6A649C0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669" y="4132248"/>
              <a:ext cx="2751151" cy="2751151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A1AB91B-9C3C-47B7-BA43-B255A9B03CD3}"/>
              </a:ext>
            </a:extLst>
          </p:cNvPr>
          <p:cNvSpPr txBox="1"/>
          <p:nvPr/>
        </p:nvSpPr>
        <p:spPr>
          <a:xfrm>
            <a:off x="10816464" y="5979712"/>
            <a:ext cx="105877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050" dirty="0">
                <a:latin typeface="+mn-ea"/>
              </a:rPr>
              <a:t>07</a:t>
            </a:r>
            <a:endParaRPr lang="zh-CN" altLang="en-US" sz="1050" dirty="0"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B2C6C4-9C00-4762-9E52-F7F2705A5B89}"/>
              </a:ext>
            </a:extLst>
          </p:cNvPr>
          <p:cNvSpPr txBox="1"/>
          <p:nvPr/>
        </p:nvSpPr>
        <p:spPr>
          <a:xfrm>
            <a:off x="2564194" y="688846"/>
            <a:ext cx="2258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SOFTWARE BRIEF PICTURE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0366E4A-5C3B-4543-A52D-DAE0E2F08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0844" y="1519036"/>
            <a:ext cx="6258635" cy="34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40055B-AE6E-E5B1-390D-79959F361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2" y="207879"/>
            <a:ext cx="1408363" cy="2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2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38F2F1-9967-4831-BB16-02CDB892D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612" y="534570"/>
            <a:ext cx="5162550" cy="387798"/>
          </a:xfrm>
        </p:spPr>
        <p:txBody>
          <a:bodyPr>
            <a:spAutoFit/>
          </a:bodyPr>
          <a:lstStyle/>
          <a:p>
            <a:r>
              <a:rPr lang="zh-CN" altLang="en-US" sz="2800" dirty="0"/>
              <a:t>各部分功能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BFCAF6-37EB-4E54-B2D9-9B32E3D5AAE2}"/>
              </a:ext>
            </a:extLst>
          </p:cNvPr>
          <p:cNvSpPr txBox="1"/>
          <p:nvPr/>
        </p:nvSpPr>
        <p:spPr>
          <a:xfrm>
            <a:off x="3160844" y="684029"/>
            <a:ext cx="283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latin typeface="+mn-ea"/>
              </a:rPr>
              <a:t>IMPROVE PROGRAMS AND MEASURES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2B248D2-6397-4C17-A3B1-C746783ABF26}"/>
              </a:ext>
            </a:extLst>
          </p:cNvPr>
          <p:cNvSpPr/>
          <p:nvPr/>
        </p:nvSpPr>
        <p:spPr>
          <a:xfrm>
            <a:off x="4288536" y="2794376"/>
            <a:ext cx="3630168" cy="64008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097D482-AA0D-4533-B8DB-AAD8EB939361}"/>
              </a:ext>
            </a:extLst>
          </p:cNvPr>
          <p:cNvSpPr/>
          <p:nvPr/>
        </p:nvSpPr>
        <p:spPr>
          <a:xfrm>
            <a:off x="3867912" y="3066389"/>
            <a:ext cx="4471416" cy="640080"/>
          </a:xfrm>
          <a:prstGeom prst="ellipse">
            <a:avLst/>
          </a:pr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A6FF829-11DF-4E00-86C5-1BD6443EF983}"/>
              </a:ext>
            </a:extLst>
          </p:cNvPr>
          <p:cNvSpPr/>
          <p:nvPr/>
        </p:nvSpPr>
        <p:spPr>
          <a:xfrm>
            <a:off x="5834102" y="2391376"/>
            <a:ext cx="523795" cy="520429"/>
          </a:xfrm>
          <a:custGeom>
            <a:avLst/>
            <a:gdLst>
              <a:gd name="T0" fmla="*/ 8079 w 8242"/>
              <a:gd name="T1" fmla="*/ 2177 h 8201"/>
              <a:gd name="T2" fmla="*/ 7493 w 8242"/>
              <a:gd name="T3" fmla="*/ 2177 h 8201"/>
              <a:gd name="T4" fmla="*/ 7402 w 8242"/>
              <a:gd name="T5" fmla="*/ 2260 h 8201"/>
              <a:gd name="T6" fmla="*/ 5982 w 8242"/>
              <a:gd name="T7" fmla="*/ 840 h 8201"/>
              <a:gd name="T8" fmla="*/ 6065 w 8242"/>
              <a:gd name="T9" fmla="*/ 749 h 8201"/>
              <a:gd name="T10" fmla="*/ 6065 w 8242"/>
              <a:gd name="T11" fmla="*/ 163 h 8201"/>
              <a:gd name="T12" fmla="*/ 5478 w 8242"/>
              <a:gd name="T13" fmla="*/ 163 h 8201"/>
              <a:gd name="T14" fmla="*/ 4914 w 8242"/>
              <a:gd name="T15" fmla="*/ 2319 h 8201"/>
              <a:gd name="T16" fmla="*/ 2903 w 8242"/>
              <a:gd name="T17" fmla="*/ 2903 h 8201"/>
              <a:gd name="T18" fmla="*/ 2319 w 8242"/>
              <a:gd name="T19" fmla="*/ 4914 h 8201"/>
              <a:gd name="T20" fmla="*/ 163 w 8242"/>
              <a:gd name="T21" fmla="*/ 5478 h 8201"/>
              <a:gd name="T22" fmla="*/ 163 w 8242"/>
              <a:gd name="T23" fmla="*/ 6065 h 8201"/>
              <a:gd name="T24" fmla="*/ 456 w 8242"/>
              <a:gd name="T25" fmla="*/ 6187 h 8201"/>
              <a:gd name="T26" fmla="*/ 749 w 8242"/>
              <a:gd name="T27" fmla="*/ 6065 h 8201"/>
              <a:gd name="T28" fmla="*/ 840 w 8242"/>
              <a:gd name="T29" fmla="*/ 5982 h 8201"/>
              <a:gd name="T30" fmla="*/ 2260 w 8242"/>
              <a:gd name="T31" fmla="*/ 7402 h 8201"/>
              <a:gd name="T32" fmla="*/ 2177 w 8242"/>
              <a:gd name="T33" fmla="*/ 7493 h 8201"/>
              <a:gd name="T34" fmla="*/ 2177 w 8242"/>
              <a:gd name="T35" fmla="*/ 8079 h 8201"/>
              <a:gd name="T36" fmla="*/ 2470 w 8242"/>
              <a:gd name="T37" fmla="*/ 8201 h 8201"/>
              <a:gd name="T38" fmla="*/ 2764 w 8242"/>
              <a:gd name="T39" fmla="*/ 8079 h 8201"/>
              <a:gd name="T40" fmla="*/ 3328 w 8242"/>
              <a:gd name="T41" fmla="*/ 5923 h 8201"/>
              <a:gd name="T42" fmla="*/ 5339 w 8242"/>
              <a:gd name="T43" fmla="*/ 5339 h 8201"/>
              <a:gd name="T44" fmla="*/ 5923 w 8242"/>
              <a:gd name="T45" fmla="*/ 3328 h 8201"/>
              <a:gd name="T46" fmla="*/ 8079 w 8242"/>
              <a:gd name="T47" fmla="*/ 2764 h 8201"/>
              <a:gd name="T48" fmla="*/ 8079 w 8242"/>
              <a:gd name="T49" fmla="*/ 2177 h 8201"/>
              <a:gd name="T50" fmla="*/ 5062 w 8242"/>
              <a:gd name="T51" fmla="*/ 3179 h 8201"/>
              <a:gd name="T52" fmla="*/ 4951 w 8242"/>
              <a:gd name="T53" fmla="*/ 4499 h 8201"/>
              <a:gd name="T54" fmla="*/ 3743 w 8242"/>
              <a:gd name="T55" fmla="*/ 3291 h 8201"/>
              <a:gd name="T56" fmla="*/ 5062 w 8242"/>
              <a:gd name="T57" fmla="*/ 3179 h 8201"/>
              <a:gd name="T58" fmla="*/ 1470 w 8242"/>
              <a:gd name="T59" fmla="*/ 5708 h 8201"/>
              <a:gd name="T60" fmla="*/ 2464 w 8242"/>
              <a:gd name="T61" fmla="*/ 5778 h 8201"/>
              <a:gd name="T62" fmla="*/ 2534 w 8242"/>
              <a:gd name="T63" fmla="*/ 6772 h 8201"/>
              <a:gd name="T64" fmla="*/ 1470 w 8242"/>
              <a:gd name="T65" fmla="*/ 5708 h 8201"/>
              <a:gd name="T66" fmla="*/ 3179 w 8242"/>
              <a:gd name="T67" fmla="*/ 5063 h 8201"/>
              <a:gd name="T68" fmla="*/ 3291 w 8242"/>
              <a:gd name="T69" fmla="*/ 3743 h 8201"/>
              <a:gd name="T70" fmla="*/ 4499 w 8242"/>
              <a:gd name="T71" fmla="*/ 4951 h 8201"/>
              <a:gd name="T72" fmla="*/ 3179 w 8242"/>
              <a:gd name="T73" fmla="*/ 5063 h 8201"/>
              <a:gd name="T74" fmla="*/ 5778 w 8242"/>
              <a:gd name="T75" fmla="*/ 2464 h 8201"/>
              <a:gd name="T76" fmla="*/ 5708 w 8242"/>
              <a:gd name="T77" fmla="*/ 1470 h 8201"/>
              <a:gd name="T78" fmla="*/ 6772 w 8242"/>
              <a:gd name="T79" fmla="*/ 2534 h 8201"/>
              <a:gd name="T80" fmla="*/ 5778 w 8242"/>
              <a:gd name="T81" fmla="*/ 2464 h 8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242" h="8201">
                <a:moveTo>
                  <a:pt x="8079" y="2177"/>
                </a:moveTo>
                <a:cubicBezTo>
                  <a:pt x="7917" y="2015"/>
                  <a:pt x="7655" y="2015"/>
                  <a:pt x="7493" y="2177"/>
                </a:cubicBezTo>
                <a:cubicBezTo>
                  <a:pt x="7463" y="2207"/>
                  <a:pt x="7433" y="2234"/>
                  <a:pt x="7402" y="2260"/>
                </a:cubicBezTo>
                <a:lnTo>
                  <a:pt x="5982" y="840"/>
                </a:lnTo>
                <a:cubicBezTo>
                  <a:pt x="6008" y="809"/>
                  <a:pt x="6035" y="779"/>
                  <a:pt x="6065" y="749"/>
                </a:cubicBezTo>
                <a:cubicBezTo>
                  <a:pt x="6227" y="587"/>
                  <a:pt x="6227" y="325"/>
                  <a:pt x="6065" y="163"/>
                </a:cubicBezTo>
                <a:cubicBezTo>
                  <a:pt x="5903" y="0"/>
                  <a:pt x="5640" y="0"/>
                  <a:pt x="5478" y="163"/>
                </a:cubicBezTo>
                <a:cubicBezTo>
                  <a:pt x="4816" y="825"/>
                  <a:pt x="4808" y="1592"/>
                  <a:pt x="4914" y="2319"/>
                </a:cubicBezTo>
                <a:cubicBezTo>
                  <a:pt x="4231" y="2237"/>
                  <a:pt x="3521" y="2285"/>
                  <a:pt x="2903" y="2903"/>
                </a:cubicBezTo>
                <a:cubicBezTo>
                  <a:pt x="2285" y="3521"/>
                  <a:pt x="2237" y="4231"/>
                  <a:pt x="2319" y="4914"/>
                </a:cubicBezTo>
                <a:cubicBezTo>
                  <a:pt x="1592" y="4808"/>
                  <a:pt x="825" y="4816"/>
                  <a:pt x="163" y="5478"/>
                </a:cubicBezTo>
                <a:cubicBezTo>
                  <a:pt x="0" y="5640"/>
                  <a:pt x="0" y="5903"/>
                  <a:pt x="163" y="6065"/>
                </a:cubicBezTo>
                <a:cubicBezTo>
                  <a:pt x="244" y="6146"/>
                  <a:pt x="350" y="6187"/>
                  <a:pt x="456" y="6187"/>
                </a:cubicBezTo>
                <a:cubicBezTo>
                  <a:pt x="562" y="6187"/>
                  <a:pt x="668" y="6146"/>
                  <a:pt x="749" y="6065"/>
                </a:cubicBezTo>
                <a:cubicBezTo>
                  <a:pt x="779" y="6035"/>
                  <a:pt x="809" y="6008"/>
                  <a:pt x="840" y="5982"/>
                </a:cubicBezTo>
                <a:lnTo>
                  <a:pt x="2260" y="7402"/>
                </a:lnTo>
                <a:cubicBezTo>
                  <a:pt x="2234" y="7433"/>
                  <a:pt x="2207" y="7463"/>
                  <a:pt x="2177" y="7493"/>
                </a:cubicBezTo>
                <a:cubicBezTo>
                  <a:pt x="2015" y="7655"/>
                  <a:pt x="2015" y="7917"/>
                  <a:pt x="2177" y="8079"/>
                </a:cubicBezTo>
                <a:cubicBezTo>
                  <a:pt x="2258" y="8160"/>
                  <a:pt x="2364" y="8201"/>
                  <a:pt x="2470" y="8201"/>
                </a:cubicBezTo>
                <a:cubicBezTo>
                  <a:pt x="2576" y="8201"/>
                  <a:pt x="2683" y="8160"/>
                  <a:pt x="2764" y="8079"/>
                </a:cubicBezTo>
                <a:cubicBezTo>
                  <a:pt x="3426" y="7417"/>
                  <a:pt x="3434" y="6650"/>
                  <a:pt x="3328" y="5923"/>
                </a:cubicBezTo>
                <a:cubicBezTo>
                  <a:pt x="4011" y="6005"/>
                  <a:pt x="4721" y="5957"/>
                  <a:pt x="5339" y="5339"/>
                </a:cubicBezTo>
                <a:cubicBezTo>
                  <a:pt x="5957" y="4721"/>
                  <a:pt x="6005" y="4011"/>
                  <a:pt x="5923" y="3328"/>
                </a:cubicBezTo>
                <a:cubicBezTo>
                  <a:pt x="6650" y="3434"/>
                  <a:pt x="7417" y="3426"/>
                  <a:pt x="8079" y="2764"/>
                </a:cubicBezTo>
                <a:cubicBezTo>
                  <a:pt x="8242" y="2602"/>
                  <a:pt x="8242" y="2339"/>
                  <a:pt x="8079" y="2177"/>
                </a:cubicBezTo>
                <a:close/>
                <a:moveTo>
                  <a:pt x="5062" y="3179"/>
                </a:moveTo>
                <a:cubicBezTo>
                  <a:pt x="5151" y="3727"/>
                  <a:pt x="5166" y="4141"/>
                  <a:pt x="4951" y="4499"/>
                </a:cubicBezTo>
                <a:lnTo>
                  <a:pt x="3743" y="3291"/>
                </a:lnTo>
                <a:cubicBezTo>
                  <a:pt x="4101" y="3076"/>
                  <a:pt x="4515" y="3091"/>
                  <a:pt x="5062" y="3179"/>
                </a:cubicBezTo>
                <a:close/>
                <a:moveTo>
                  <a:pt x="1470" y="5708"/>
                </a:moveTo>
                <a:cubicBezTo>
                  <a:pt x="1753" y="5671"/>
                  <a:pt x="2076" y="5711"/>
                  <a:pt x="2464" y="5778"/>
                </a:cubicBezTo>
                <a:cubicBezTo>
                  <a:pt x="2531" y="6166"/>
                  <a:pt x="2571" y="6489"/>
                  <a:pt x="2534" y="6772"/>
                </a:cubicBezTo>
                <a:lnTo>
                  <a:pt x="1470" y="5708"/>
                </a:lnTo>
                <a:close/>
                <a:moveTo>
                  <a:pt x="3179" y="5063"/>
                </a:moveTo>
                <a:cubicBezTo>
                  <a:pt x="3091" y="4515"/>
                  <a:pt x="3076" y="4101"/>
                  <a:pt x="3291" y="3743"/>
                </a:cubicBezTo>
                <a:lnTo>
                  <a:pt x="4499" y="4951"/>
                </a:lnTo>
                <a:cubicBezTo>
                  <a:pt x="4141" y="5166"/>
                  <a:pt x="3727" y="5151"/>
                  <a:pt x="3179" y="5063"/>
                </a:cubicBezTo>
                <a:close/>
                <a:moveTo>
                  <a:pt x="5778" y="2464"/>
                </a:moveTo>
                <a:cubicBezTo>
                  <a:pt x="5711" y="2076"/>
                  <a:pt x="5671" y="1753"/>
                  <a:pt x="5708" y="1470"/>
                </a:cubicBezTo>
                <a:lnTo>
                  <a:pt x="6772" y="2534"/>
                </a:lnTo>
                <a:cubicBezTo>
                  <a:pt x="6489" y="2571"/>
                  <a:pt x="6166" y="2531"/>
                  <a:pt x="5778" y="2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956B579-4FB1-47E5-A2DF-A42171A11F59}"/>
              </a:ext>
            </a:extLst>
          </p:cNvPr>
          <p:cNvSpPr/>
          <p:nvPr/>
        </p:nvSpPr>
        <p:spPr>
          <a:xfrm>
            <a:off x="2186940" y="2201170"/>
            <a:ext cx="7833360" cy="1862434"/>
          </a:xfrm>
          <a:prstGeom prst="ellipse">
            <a:avLst/>
          </a:prstGeom>
          <a:noFill/>
          <a:ln w="28575">
            <a:gradFill>
              <a:gsLst>
                <a:gs pos="39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EECDB2A-CE78-4A19-BD9D-CAFDAEACD64D}"/>
              </a:ext>
            </a:extLst>
          </p:cNvPr>
          <p:cNvSpPr/>
          <p:nvPr/>
        </p:nvSpPr>
        <p:spPr>
          <a:xfrm>
            <a:off x="2201508" y="3262278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8F6B50B-359B-412B-977C-3162BF56B8E5}"/>
              </a:ext>
            </a:extLst>
          </p:cNvPr>
          <p:cNvSpPr/>
          <p:nvPr/>
        </p:nvSpPr>
        <p:spPr>
          <a:xfrm>
            <a:off x="3089527" y="3697635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85FB566-D049-4A94-A9DD-295A2B8F7601}"/>
              </a:ext>
            </a:extLst>
          </p:cNvPr>
          <p:cNvSpPr/>
          <p:nvPr/>
        </p:nvSpPr>
        <p:spPr>
          <a:xfrm>
            <a:off x="4640603" y="3963037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8E3C870-3B97-49E3-BD00-5E228CBB600B}"/>
              </a:ext>
            </a:extLst>
          </p:cNvPr>
          <p:cNvSpPr/>
          <p:nvPr/>
        </p:nvSpPr>
        <p:spPr>
          <a:xfrm>
            <a:off x="8456293" y="3781263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BF5E561-DA59-4BA4-B266-6BA6AADF62D2}"/>
              </a:ext>
            </a:extLst>
          </p:cNvPr>
          <p:cNvSpPr/>
          <p:nvPr/>
        </p:nvSpPr>
        <p:spPr>
          <a:xfrm>
            <a:off x="25661" y="2642092"/>
            <a:ext cx="2229620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数据收集与处理：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CCDEF5-6FEC-4C16-9570-59607DA66ABA}"/>
              </a:ext>
            </a:extLst>
          </p:cNvPr>
          <p:cNvSpPr txBox="1"/>
          <p:nvPr/>
        </p:nvSpPr>
        <p:spPr>
          <a:xfrm>
            <a:off x="25661" y="3238611"/>
            <a:ext cx="230145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收集传感器数据并进行简单处理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427D4B3-F70C-4F98-941C-D3F62BF39C92}"/>
              </a:ext>
            </a:extLst>
          </p:cNvPr>
          <p:cNvSpPr/>
          <p:nvPr/>
        </p:nvSpPr>
        <p:spPr>
          <a:xfrm>
            <a:off x="1739930" y="3973395"/>
            <a:ext cx="1516353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Wi-Fi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通信：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F7EFACE-7B5E-4D65-BD15-7C9F2F1D3054}"/>
              </a:ext>
            </a:extLst>
          </p:cNvPr>
          <p:cNvSpPr/>
          <p:nvPr/>
        </p:nvSpPr>
        <p:spPr>
          <a:xfrm>
            <a:off x="3949014" y="4165486"/>
            <a:ext cx="1454254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状态判断：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AB911F6-8DD5-4052-B4D2-1E394DAE154D}"/>
              </a:ext>
            </a:extLst>
          </p:cNvPr>
          <p:cNvSpPr/>
          <p:nvPr/>
        </p:nvSpPr>
        <p:spPr>
          <a:xfrm>
            <a:off x="6548448" y="3945570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2ACF4FA-357A-491F-9934-760D5D3CFDA0}"/>
              </a:ext>
            </a:extLst>
          </p:cNvPr>
          <p:cNvSpPr/>
          <p:nvPr/>
        </p:nvSpPr>
        <p:spPr>
          <a:xfrm>
            <a:off x="6095999" y="4187441"/>
            <a:ext cx="1899065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人工指令分析：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6C88E2A-84CF-40F8-BC8A-AD574DFCB6A6}"/>
              </a:ext>
            </a:extLst>
          </p:cNvPr>
          <p:cNvSpPr/>
          <p:nvPr/>
        </p:nvSpPr>
        <p:spPr>
          <a:xfrm>
            <a:off x="8186496" y="3963037"/>
            <a:ext cx="1459813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决策模块：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5" name="图片 24" descr="花瓶里插着花&#10;&#10;描述已自动生成">
            <a:extLst>
              <a:ext uri="{FF2B5EF4-FFF2-40B4-BE49-F238E27FC236}">
                <a16:creationId xmlns:a16="http://schemas.microsoft.com/office/drawing/2014/main" id="{B75EFCA8-CA44-413C-8CAA-58231B451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"/>
          <a:stretch/>
        </p:blipFill>
        <p:spPr>
          <a:xfrm>
            <a:off x="5427039" y="1084834"/>
            <a:ext cx="1337922" cy="2141612"/>
          </a:xfrm>
          <a:prstGeom prst="rect">
            <a:avLst/>
          </a:prstGeom>
          <a:effectLst/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A305589-BA7B-4D94-837D-53059011AA9F}"/>
              </a:ext>
            </a:extLst>
          </p:cNvPr>
          <p:cNvSpPr txBox="1"/>
          <p:nvPr/>
        </p:nvSpPr>
        <p:spPr>
          <a:xfrm>
            <a:off x="4908965" y="2725583"/>
            <a:ext cx="9192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reflection blurRad="63500" stA="50000" endPos="45500" dir="5400000" sy="-100000" algn="bl" rotWithShape="0"/>
                </a:effectLst>
                <a:latin typeface="+mj-ea"/>
                <a:ea typeface="+mj-ea"/>
              </a:rPr>
              <a:t>部分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228E373-FEA5-441D-B763-5D1692C2305E}"/>
              </a:ext>
            </a:extLst>
          </p:cNvPr>
          <p:cNvSpPr txBox="1"/>
          <p:nvPr/>
        </p:nvSpPr>
        <p:spPr>
          <a:xfrm>
            <a:off x="6305359" y="2725583"/>
            <a:ext cx="9192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reflection blurRad="63500" stA="50000" endPos="45500" dir="5400000" sy="-100000" algn="bl" rotWithShape="0"/>
                </a:effectLst>
                <a:latin typeface="+mj-ea"/>
                <a:ea typeface="+mj-ea"/>
              </a:rPr>
              <a:t>功能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EE7965-857F-4C7A-8D6F-E7FCD4880027}"/>
              </a:ext>
            </a:extLst>
          </p:cNvPr>
          <p:cNvSpPr txBox="1"/>
          <p:nvPr/>
        </p:nvSpPr>
        <p:spPr>
          <a:xfrm>
            <a:off x="859389" y="4579766"/>
            <a:ext cx="2301455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将数据打包上传云端</a:t>
            </a:r>
          </a:p>
          <a:p>
            <a:endParaRPr lang="zh-CN" altLang="en-US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9E2DB70-CAC5-4382-861A-1748AEF7B4B4}"/>
              </a:ext>
            </a:extLst>
          </p:cNvPr>
          <p:cNvSpPr txBox="1"/>
          <p:nvPr/>
        </p:nvSpPr>
        <p:spPr>
          <a:xfrm>
            <a:off x="3236378" y="4900714"/>
            <a:ext cx="29107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依据本地上传的数据对环境的态进行判断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CB7718D-67CE-4343-9991-279112C223FA}"/>
              </a:ext>
            </a:extLst>
          </p:cNvPr>
          <p:cNvSpPr txBox="1"/>
          <p:nvPr/>
        </p:nvSpPr>
        <p:spPr>
          <a:xfrm>
            <a:off x="5996085" y="4684837"/>
            <a:ext cx="2359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在米家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APP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接收、分析人工下达的指令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1A35A3-2D50-47BD-813A-F208FA90B7DB}"/>
              </a:ext>
            </a:extLst>
          </p:cNvPr>
          <p:cNvSpPr txBox="1"/>
          <p:nvPr/>
        </p:nvSpPr>
        <p:spPr>
          <a:xfrm>
            <a:off x="8373420" y="4533600"/>
            <a:ext cx="25299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根据植株状态以及人工指令进行决策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6A9AAA-B4C5-4377-9687-2AC2EC1A1CBB}"/>
              </a:ext>
            </a:extLst>
          </p:cNvPr>
          <p:cNvSpPr txBox="1"/>
          <p:nvPr/>
        </p:nvSpPr>
        <p:spPr>
          <a:xfrm>
            <a:off x="9898425" y="3221716"/>
            <a:ext cx="2359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在本地控制执行模块（硬件）执行相应决策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5863251-9F8D-B000-F42F-232446315C26}"/>
              </a:ext>
            </a:extLst>
          </p:cNvPr>
          <p:cNvSpPr/>
          <p:nvPr/>
        </p:nvSpPr>
        <p:spPr>
          <a:xfrm>
            <a:off x="9836904" y="3202538"/>
            <a:ext cx="169360" cy="169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539E4D5-4D83-EF8F-EE46-DEBC8E640DA7}"/>
              </a:ext>
            </a:extLst>
          </p:cNvPr>
          <p:cNvSpPr/>
          <p:nvPr/>
        </p:nvSpPr>
        <p:spPr>
          <a:xfrm>
            <a:off x="10188156" y="2652129"/>
            <a:ext cx="1459813" cy="519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执行控制：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485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A8D3D0-2800-4DCB-AAAB-F617D5D694BC}"/>
              </a:ext>
            </a:extLst>
          </p:cNvPr>
          <p:cNvSpPr txBox="1"/>
          <p:nvPr/>
        </p:nvSpPr>
        <p:spPr>
          <a:xfrm>
            <a:off x="4162879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#03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5B13310-F67E-4203-AF4C-8D0D4944B788}"/>
              </a:ext>
            </a:extLst>
          </p:cNvPr>
          <p:cNvSpPr/>
          <p:nvPr/>
        </p:nvSpPr>
        <p:spPr>
          <a:xfrm>
            <a:off x="4876542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56F02E-7DF5-41C1-9E4C-B93B7F883EC1}"/>
              </a:ext>
            </a:extLst>
          </p:cNvPr>
          <p:cNvSpPr txBox="1"/>
          <p:nvPr/>
        </p:nvSpPr>
        <p:spPr>
          <a:xfrm>
            <a:off x="4997192" y="2724273"/>
            <a:ext cx="18466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实现效果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304E6E-E6C1-4426-B06E-5F473AFC9B32}"/>
              </a:ext>
            </a:extLst>
          </p:cNvPr>
          <p:cNvSpPr txBox="1"/>
          <p:nvPr/>
        </p:nvSpPr>
        <p:spPr>
          <a:xfrm>
            <a:off x="5162156" y="3379668"/>
            <a:ext cx="21412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zh-CN" sz="1600" dirty="0">
                <a:solidFill>
                  <a:schemeClr val="bg1"/>
                </a:solidFill>
                <a:latin typeface="-apple-system"/>
              </a:rPr>
              <a:t>Work Completed to Date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zh-CN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515840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</p:tagLst>
</file>

<file path=ppt/theme/theme1.xml><?xml version="1.0" encoding="utf-8"?>
<a:theme xmlns:a="http://schemas.openxmlformats.org/drawingml/2006/main" name="主题1">
  <a:themeElements>
    <a:clrScheme name="克莱因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A7"/>
      </a:accent1>
      <a:accent2>
        <a:srgbClr val="FD0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1" id="{2B54C7FC-80FA-4268-B1AB-7A4718C2F40B}" vid="{49D17BBD-BC41-4722-83BC-2CAB04E0C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4413</TotalTime>
  <Words>282</Words>
  <Application>Microsoft Office PowerPoint</Application>
  <PresentationFormat>宽屏</PresentationFormat>
  <Paragraphs>82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-apple-system</vt:lpstr>
      <vt:lpstr>Microsoft YaHei Light</vt:lpstr>
      <vt:lpstr>黑体</vt:lpstr>
      <vt:lpstr>华文新魏</vt:lpstr>
      <vt:lpstr>腾祥伯当行楷简</vt:lpstr>
      <vt:lpstr>Microsoft YaHei</vt:lpstr>
      <vt:lpstr>Arial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安然 吴</cp:lastModifiedBy>
  <cp:revision>87</cp:revision>
  <dcterms:created xsi:type="dcterms:W3CDTF">2022-03-15T01:56:04Z</dcterms:created>
  <dcterms:modified xsi:type="dcterms:W3CDTF">2024-12-26T11:12:43Z</dcterms:modified>
</cp:coreProperties>
</file>